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27"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5143500" type="screen16x9"/>
  <p:notesSz cx="6858000" cy="9144000"/>
  <p:embeddedFontLst>
    <p:embeddedFont>
      <p:font typeface="Roboto Condensed" pitchFamily="2" charset="0"/>
      <p:regular r:id="rId28"/>
      <p:bold r:id="rId29"/>
      <p:italic r:id="rId30"/>
      <p:boldItalic r:id="rId31"/>
    </p:embeddedFont>
    <p:embeddedFont>
      <p:font typeface="Roboto Condensed Light" pitchFamily="2" charset="0"/>
      <p:regular r:id="rId32"/>
      <p:italic r:id="rId33"/>
    </p:embeddedFont>
    <p:embeddedFont>
      <p:font typeface="Calibri" pitchFamily="34" charset="0"/>
      <p:regular r:id="rId34"/>
      <p:bold r:id="rId35"/>
      <p:italic r:id="rId36"/>
      <p:boldItalic r:id="rId37"/>
    </p:embeddedFont>
    <p:embeddedFont>
      <p:font typeface="Roboto" pitchFamily="2"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15:guide id="1" orient="horz" pos="1620">
          <p15:clr>
            <a:srgbClr val="A4A3A4"/>
          </p15:clr>
        </p15:guide>
        <p15:guide id="2" pos="2880">
          <p15:clr>
            <a:srgbClr val="A4A3A4"/>
          </p15:clr>
        </p15:guide>
        <p15:guide id="3" pos="2232">
          <p15:clr>
            <a:srgbClr val="9AA0A6"/>
          </p15:clr>
        </p15:guide>
        <p15:guide id="4" pos="3854">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182F16A3-B217-40B7-8455-9E3F1A3336AA}">
  <a:tblStyle styleId="{182F16A3-B217-40B7-8455-9E3F1A3336A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426AFE7A-0BD9-4E08-B3D5-A83785B90B3B}"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80" d="100"/>
          <a:sy n="80" d="100"/>
        </p:scale>
        <p:origin x="-1002" y="-192"/>
      </p:cViewPr>
      <p:guideLst>
        <p:guide orient="horz" pos="1620"/>
        <p:guide pos="2880"/>
        <p:guide pos="2232"/>
        <p:guide pos="385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7.fntdata"/><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41"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68871287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g1016564f509_0_16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1" name="Google Shape;551;g1016564f509_0_16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
        <p:cNvGrpSpPr/>
        <p:nvPr/>
      </p:nvGrpSpPr>
      <p:grpSpPr>
        <a:xfrm>
          <a:off x="0" y="0"/>
          <a:ext cx="0" cy="0"/>
          <a:chOff x="0" y="0"/>
          <a:chExt cx="0" cy="0"/>
        </a:xfrm>
      </p:grpSpPr>
      <p:sp>
        <p:nvSpPr>
          <p:cNvPr id="563" name="Google Shape;563;g10b34379837_0_0: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g10b34379837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g10b34379837_0_12: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g10b34379837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g10893daa6f8_3_177: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1200"/>
              </a:spcBef>
              <a:spcAft>
                <a:spcPts val="0"/>
              </a:spcAft>
              <a:buNone/>
            </a:pPr>
            <a:r>
              <a:rPr lang="en" sz="1100" b="1">
                <a:solidFill>
                  <a:schemeClr val="dk1"/>
                </a:solidFill>
              </a:rPr>
              <a:t>Introduciendo MOTOTRBO R7:</a:t>
            </a:r>
            <a:r>
              <a:rPr lang="en" sz="1100" b="1"/>
              <a:t/>
            </a:r>
            <a:br>
              <a:rPr lang="en" sz="1100" b="1"/>
            </a:br>
            <a:r>
              <a:rPr lang="en" sz="1100">
                <a:solidFill>
                  <a:schemeClr val="dk1"/>
                </a:solidFill>
                <a:latin typeface="Roboto Condensed"/>
                <a:ea typeface="Roboto Condensed"/>
                <a:cs typeface="Roboto Condensed"/>
                <a:sym typeface="Roboto Condensed"/>
              </a:rPr>
              <a:t>MOTOTRBO R7 es una radio digital portable de dos vías que ofrece capacidades de audio revolucionarias en un dispositivo robusto preparado para el futuro. Su avanzado procesamiento de audio garantiza que sus comunicaciones sean fuertes y claras mientras que su diseño robusto está preparado para entornos hostiles, y las opciones de conectividad avanzadas preparan a su personal para el futuro.</a:t>
            </a:r>
            <a:endParaRPr sz="1100" b="1"/>
          </a:p>
          <a:p>
            <a:pPr marL="0" lvl="0" indent="0" algn="l" rtl="0">
              <a:lnSpc>
                <a:spcPct val="115000"/>
              </a:lnSpc>
              <a:spcBef>
                <a:spcPts val="1200"/>
              </a:spcBef>
              <a:spcAft>
                <a:spcPts val="0"/>
              </a:spcAft>
              <a:buNone/>
            </a:pPr>
            <a:r>
              <a:rPr lang="en" sz="1100" b="1">
                <a:solidFill>
                  <a:schemeClr val="dk1"/>
                </a:solidFill>
              </a:rPr>
              <a:t>Nuevas características para MOTOTRBO R7:</a:t>
            </a:r>
            <a:endParaRPr sz="1100" b="1">
              <a:solidFill>
                <a:schemeClr val="dk1"/>
              </a:solidFill>
            </a:endParaRPr>
          </a:p>
          <a:p>
            <a:pPr marL="457200" lvl="0" indent="-298450" algn="l" rtl="0">
              <a:lnSpc>
                <a:spcPct val="115000"/>
              </a:lnSpc>
              <a:spcBef>
                <a:spcPts val="1200"/>
              </a:spcBef>
              <a:spcAft>
                <a:spcPts val="0"/>
              </a:spcAft>
              <a:buSzPts val="1100"/>
              <a:buChar char="●"/>
            </a:pPr>
            <a:r>
              <a:rPr lang="en" sz="700">
                <a:solidFill>
                  <a:schemeClr val="dk1"/>
                </a:solidFill>
                <a:latin typeface="Times New Roman"/>
                <a:ea typeface="Times New Roman"/>
                <a:cs typeface="Times New Roman"/>
                <a:sym typeface="Times New Roman"/>
              </a:rPr>
              <a:t> </a:t>
            </a:r>
            <a:r>
              <a:rPr lang="en" sz="1100">
                <a:solidFill>
                  <a:schemeClr val="dk1"/>
                </a:solidFill>
              </a:rPr>
              <a:t>Wi-Fi 2.4/5.0 GHz</a:t>
            </a:r>
            <a:endParaRPr sz="1100">
              <a:solidFill>
                <a:schemeClr val="dk1"/>
              </a:solidFill>
            </a:endParaRPr>
          </a:p>
          <a:p>
            <a:pPr marL="457200" lvl="0" indent="-298450" algn="l" rtl="0">
              <a:lnSpc>
                <a:spcPct val="115000"/>
              </a:lnSpc>
              <a:spcBef>
                <a:spcPts val="0"/>
              </a:spcBef>
              <a:spcAft>
                <a:spcPts val="0"/>
              </a:spcAft>
              <a:buSzPts val="1100"/>
              <a:buChar char="●"/>
            </a:pPr>
            <a:r>
              <a:rPr lang="en" sz="700">
                <a:solidFill>
                  <a:schemeClr val="dk1"/>
                </a:solidFill>
                <a:latin typeface="Times New Roman"/>
                <a:ea typeface="Times New Roman"/>
                <a:cs typeface="Times New Roman"/>
                <a:sym typeface="Times New Roman"/>
              </a:rPr>
              <a:t> </a:t>
            </a:r>
            <a:r>
              <a:rPr lang="en" sz="1100">
                <a:solidFill>
                  <a:schemeClr val="dk1"/>
                </a:solidFill>
              </a:rPr>
              <a:t>Bluetooth 5.2</a:t>
            </a:r>
            <a:endParaRPr sz="1100">
              <a:solidFill>
                <a:schemeClr val="dk1"/>
              </a:solidFill>
            </a:endParaRPr>
          </a:p>
          <a:p>
            <a:pPr marL="457200" lvl="0" indent="-298450" algn="l" rtl="0">
              <a:lnSpc>
                <a:spcPct val="115000"/>
              </a:lnSpc>
              <a:spcBef>
                <a:spcPts val="0"/>
              </a:spcBef>
              <a:spcAft>
                <a:spcPts val="0"/>
              </a:spcAft>
              <a:buSzPts val="1100"/>
              <a:buChar char="●"/>
            </a:pPr>
            <a:r>
              <a:rPr lang="en" sz="1100">
                <a:solidFill>
                  <a:schemeClr val="dk1"/>
                </a:solidFill>
              </a:rPr>
              <a:t>Pantalla QVGA de 2,4” 320 x 240 px</a:t>
            </a:r>
            <a:endParaRPr sz="1100">
              <a:solidFill>
                <a:schemeClr val="dk1"/>
              </a:solidFill>
            </a:endParaRPr>
          </a:p>
          <a:p>
            <a:pPr marL="457200" lvl="0" indent="-298450" algn="l" rtl="0">
              <a:lnSpc>
                <a:spcPct val="115000"/>
              </a:lnSpc>
              <a:spcBef>
                <a:spcPts val="0"/>
              </a:spcBef>
              <a:spcAft>
                <a:spcPts val="0"/>
              </a:spcAft>
              <a:buSzPts val="1100"/>
              <a:buChar char="●"/>
            </a:pPr>
            <a:r>
              <a:rPr lang="en" sz="1100">
                <a:solidFill>
                  <a:schemeClr val="dk1"/>
                </a:solidFill>
              </a:rPr>
              <a:t>Experiencia de usuario intuitiva y moderna</a:t>
            </a:r>
            <a:endParaRPr sz="1100">
              <a:solidFill>
                <a:schemeClr val="dk1"/>
              </a:solidFill>
            </a:endParaRPr>
          </a:p>
          <a:p>
            <a:pPr marL="457200" lvl="0" indent="-298450" algn="l" rtl="0">
              <a:lnSpc>
                <a:spcPct val="115000"/>
              </a:lnSpc>
              <a:spcBef>
                <a:spcPts val="0"/>
              </a:spcBef>
              <a:spcAft>
                <a:spcPts val="0"/>
              </a:spcAft>
              <a:buSzPts val="1100"/>
              <a:buChar char="●"/>
            </a:pPr>
            <a:r>
              <a:rPr lang="en" sz="1100">
                <a:solidFill>
                  <a:schemeClr val="dk1"/>
                </a:solidFill>
              </a:rPr>
              <a:t>Supresión automática de la retroalimentación acústica</a:t>
            </a:r>
            <a:endParaRPr sz="1100">
              <a:solidFill>
                <a:schemeClr val="dk1"/>
              </a:solidFill>
            </a:endParaRPr>
          </a:p>
          <a:p>
            <a:pPr marL="457200" lvl="0" indent="-298450" algn="l" rtl="0">
              <a:lnSpc>
                <a:spcPct val="115000"/>
              </a:lnSpc>
              <a:spcBef>
                <a:spcPts val="0"/>
              </a:spcBef>
              <a:spcAft>
                <a:spcPts val="0"/>
              </a:spcAft>
              <a:buSzPts val="1100"/>
              <a:buChar char="●"/>
            </a:pPr>
            <a:r>
              <a:rPr lang="en" sz="1100">
                <a:solidFill>
                  <a:schemeClr val="dk1"/>
                </a:solidFill>
              </a:rPr>
              <a:t>Supresión de ruido de doble micrófono adaptable</a:t>
            </a:r>
            <a:r>
              <a:rPr lang="en" sz="700">
                <a:solidFill>
                  <a:schemeClr val="dk1"/>
                </a:solidFill>
                <a:latin typeface="Times New Roman"/>
                <a:ea typeface="Times New Roman"/>
                <a:cs typeface="Times New Roman"/>
                <a:sym typeface="Times New Roman"/>
              </a:rPr>
              <a:t> </a:t>
            </a:r>
            <a:r>
              <a:rPr lang="en" sz="1100">
                <a:solidFill>
                  <a:schemeClr val="dk1"/>
                </a:solidFill>
              </a:rPr>
              <a:t>(micrófono frontal)</a:t>
            </a:r>
            <a:endParaRPr sz="1100">
              <a:solidFill>
                <a:schemeClr val="dk1"/>
              </a:solidFill>
            </a:endParaRPr>
          </a:p>
          <a:p>
            <a:pPr marL="457200" lvl="0" indent="-298450" algn="l" rtl="0">
              <a:lnSpc>
                <a:spcPct val="115000"/>
              </a:lnSpc>
              <a:spcBef>
                <a:spcPts val="0"/>
              </a:spcBef>
              <a:spcAft>
                <a:spcPts val="0"/>
              </a:spcAft>
              <a:buSzPts val="1100"/>
              <a:buChar char="●"/>
            </a:pPr>
            <a:r>
              <a:rPr lang="en" sz="1100">
                <a:solidFill>
                  <a:schemeClr val="dk1"/>
                </a:solidFill>
              </a:rPr>
              <a:t>Sonoridad programable hasta 107 Fones</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en" sz="700">
                <a:solidFill>
                  <a:schemeClr val="dk1"/>
                </a:solidFill>
                <a:latin typeface="Times New Roman"/>
                <a:ea typeface="Times New Roman"/>
                <a:cs typeface="Times New Roman"/>
                <a:sym typeface="Times New Roman"/>
              </a:rPr>
              <a:t> </a:t>
            </a:r>
            <a:r>
              <a:rPr lang="en" sz="1100">
                <a:solidFill>
                  <a:schemeClr val="dk1"/>
                </a:solidFill>
              </a:rPr>
              <a:t>Altavoz y micrófonos de banda ancha</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en" sz="1100">
                <a:solidFill>
                  <a:schemeClr val="dk1"/>
                </a:solidFill>
              </a:rPr>
              <a:t>Conector lateral robusto y resistente a la corrosión</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en" sz="1100">
                <a:solidFill>
                  <a:schemeClr val="dk1"/>
                </a:solidFill>
              </a:rPr>
              <a:t>Botón de emergencia grande con diseño ergonómico optimizado</a:t>
            </a:r>
            <a:endParaRPr sz="1100"/>
          </a:p>
          <a:p>
            <a:pPr marL="0" lvl="0" indent="0" algn="l" rtl="0">
              <a:lnSpc>
                <a:spcPct val="115000"/>
              </a:lnSpc>
              <a:spcBef>
                <a:spcPts val="1200"/>
              </a:spcBef>
              <a:spcAft>
                <a:spcPts val="0"/>
              </a:spcAft>
              <a:buNone/>
            </a:pPr>
            <a:r>
              <a:rPr lang="en" sz="1100" b="1">
                <a:solidFill>
                  <a:schemeClr val="dk1"/>
                </a:solidFill>
              </a:rPr>
              <a:t>Características heredadas de la serie XPR 7000e:</a:t>
            </a:r>
            <a:endParaRPr sz="1100" b="1">
              <a:solidFill>
                <a:schemeClr val="dk1"/>
              </a:solidFill>
            </a:endParaRPr>
          </a:p>
          <a:p>
            <a:pPr marL="457200" lvl="0" indent="-298450" algn="l" rtl="0">
              <a:lnSpc>
                <a:spcPct val="115000"/>
              </a:lnSpc>
              <a:spcBef>
                <a:spcPts val="1200"/>
              </a:spcBef>
              <a:spcAft>
                <a:spcPts val="0"/>
              </a:spcAft>
              <a:buSzPts val="1100"/>
              <a:buChar char="●"/>
            </a:pPr>
            <a:r>
              <a:rPr lang="en" sz="1100">
                <a:solidFill>
                  <a:schemeClr val="dk1"/>
                </a:solidFill>
              </a:rPr>
              <a:t>UHF/VHF</a:t>
            </a:r>
            <a:endParaRPr sz="1100">
              <a:solidFill>
                <a:schemeClr val="dk1"/>
              </a:solidFill>
            </a:endParaRPr>
          </a:p>
          <a:p>
            <a:pPr marL="457200" lvl="0" indent="-298450" algn="l" rtl="0">
              <a:lnSpc>
                <a:spcPct val="115000"/>
              </a:lnSpc>
              <a:spcBef>
                <a:spcPts val="0"/>
              </a:spcBef>
              <a:spcAft>
                <a:spcPts val="0"/>
              </a:spcAft>
              <a:buSzPts val="1100"/>
              <a:buChar char="●"/>
            </a:pPr>
            <a:r>
              <a:rPr lang="en" sz="1100">
                <a:solidFill>
                  <a:schemeClr val="dk1"/>
                </a:solidFill>
              </a:rPr>
              <a:t>Conjunto completo de accesorios</a:t>
            </a:r>
            <a:endParaRPr sz="1100">
              <a:solidFill>
                <a:schemeClr val="dk1"/>
              </a:solidFill>
            </a:endParaRPr>
          </a:p>
          <a:p>
            <a:pPr marL="457200" lvl="0" indent="-298450" algn="l" rtl="0">
              <a:lnSpc>
                <a:spcPct val="115000"/>
              </a:lnSpc>
              <a:spcBef>
                <a:spcPts val="0"/>
              </a:spcBef>
              <a:spcAft>
                <a:spcPts val="0"/>
              </a:spcAft>
              <a:buSzPts val="1100"/>
              <a:buChar char="●"/>
            </a:pPr>
            <a:r>
              <a:rPr lang="en" sz="700">
                <a:solidFill>
                  <a:schemeClr val="dk1"/>
                </a:solidFill>
                <a:latin typeface="Times New Roman"/>
                <a:ea typeface="Times New Roman"/>
                <a:cs typeface="Times New Roman"/>
                <a:sym typeface="Times New Roman"/>
              </a:rPr>
              <a:t> </a:t>
            </a:r>
            <a:r>
              <a:rPr lang="en" sz="1100">
                <a:solidFill>
                  <a:schemeClr val="dk1"/>
                </a:solidFill>
              </a:rPr>
              <a:t>Audio inteligente</a:t>
            </a:r>
            <a:endParaRPr sz="1100">
              <a:solidFill>
                <a:schemeClr val="dk1"/>
              </a:solidFill>
            </a:endParaRPr>
          </a:p>
          <a:p>
            <a:pPr marL="457200" lvl="0" indent="-298450" algn="l" rtl="0">
              <a:lnSpc>
                <a:spcPct val="115000"/>
              </a:lnSpc>
              <a:spcBef>
                <a:spcPts val="0"/>
              </a:spcBef>
              <a:spcAft>
                <a:spcPts val="0"/>
              </a:spcAft>
              <a:buSzPts val="1100"/>
              <a:buChar char="●"/>
            </a:pPr>
            <a:r>
              <a:rPr lang="en" sz="1100">
                <a:solidFill>
                  <a:schemeClr val="dk1"/>
                </a:solidFill>
              </a:rPr>
              <a:t>Tecnología IMPRES™</a:t>
            </a:r>
            <a:endParaRPr sz="1100"/>
          </a:p>
          <a:p>
            <a:pPr marL="0" lvl="0" indent="0" algn="l" rtl="0">
              <a:spcBef>
                <a:spcPts val="1200"/>
              </a:spcBef>
              <a:spcAft>
                <a:spcPts val="0"/>
              </a:spcAft>
              <a:buClr>
                <a:schemeClr val="dk1"/>
              </a:buClr>
              <a:buSzPts val="1100"/>
              <a:buFont typeface="Arial"/>
              <a:buNone/>
            </a:pPr>
            <a:endParaRPr sz="1100"/>
          </a:p>
          <a:p>
            <a:pPr marL="0" lvl="0" indent="0" algn="l" rtl="0">
              <a:spcBef>
                <a:spcPts val="0"/>
              </a:spcBef>
              <a:spcAft>
                <a:spcPts val="0"/>
              </a:spcAft>
              <a:buNone/>
            </a:pPr>
            <a:endParaRPr sz="1100"/>
          </a:p>
        </p:txBody>
      </p:sp>
      <p:sp>
        <p:nvSpPr>
          <p:cNvPr id="589" name="Google Shape;589;g10893daa6f8_3_1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g103add95db4_0_41: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1200"/>
              </a:spcBef>
              <a:spcAft>
                <a:spcPts val="0"/>
              </a:spcAft>
              <a:buNone/>
            </a:pPr>
            <a:r>
              <a:rPr lang="en" sz="1100" b="1">
                <a:solidFill>
                  <a:schemeClr val="dk1"/>
                </a:solidFill>
              </a:rPr>
              <a:t>Nuevas características para la MOTOTRBO R7:</a:t>
            </a:r>
            <a:endParaRPr sz="1100" b="1">
              <a:solidFill>
                <a:schemeClr val="dk1"/>
              </a:solidFill>
            </a:endParaRPr>
          </a:p>
          <a:p>
            <a:pPr marL="457200" lvl="0" indent="-298450" algn="l" rtl="0">
              <a:lnSpc>
                <a:spcPct val="115000"/>
              </a:lnSpc>
              <a:spcBef>
                <a:spcPts val="1200"/>
              </a:spcBef>
              <a:spcAft>
                <a:spcPts val="0"/>
              </a:spcAft>
              <a:buClr>
                <a:schemeClr val="dk1"/>
              </a:buClr>
              <a:buSzPts val="1100"/>
              <a:buChar char="●"/>
            </a:pPr>
            <a:r>
              <a:rPr lang="en" sz="1100">
                <a:solidFill>
                  <a:schemeClr val="dk1"/>
                </a:solidFill>
              </a:rPr>
              <a:t>Cumplimiento de los protocolos de seguridad Wi-Fi WPA3</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en" sz="1100">
                <a:solidFill>
                  <a:schemeClr val="dk1"/>
                </a:solidFill>
              </a:rPr>
              <a:t>Hasta 28 horas de duración de la batería</a:t>
            </a:r>
            <a:endParaRPr sz="1100">
              <a:solidFill>
                <a:schemeClr val="dk1"/>
              </a:solidFill>
            </a:endParaRPr>
          </a:p>
          <a:p>
            <a:pPr marL="914400" lvl="1" indent="-298450" algn="l" rtl="0">
              <a:lnSpc>
                <a:spcPct val="115000"/>
              </a:lnSpc>
              <a:spcBef>
                <a:spcPts val="0"/>
              </a:spcBef>
              <a:spcAft>
                <a:spcPts val="0"/>
              </a:spcAft>
              <a:buClr>
                <a:schemeClr val="dk1"/>
              </a:buClr>
              <a:buSzPts val="1100"/>
              <a:buChar char="○"/>
            </a:pPr>
            <a:r>
              <a:rPr lang="en" sz="1100">
                <a:solidFill>
                  <a:schemeClr val="dk1"/>
                </a:solidFill>
              </a:rPr>
              <a:t>Duración típica de la batería, perfil 5/5/90 a la máxima potencia del transmisor con las aplicaciones GNSS, Bluetooth, Wi-Fi y Option Board desactivadas. La duración real observada puede variar.</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en" sz="1100">
                <a:solidFill>
                  <a:schemeClr val="dk1"/>
                </a:solidFill>
              </a:rPr>
              <a:t>Carcasa con tecnología resistente a sustancias desinfectantes y descontaminantes</a:t>
            </a:r>
            <a:endParaRPr sz="1100">
              <a:solidFill>
                <a:schemeClr val="dk1"/>
              </a:solidFill>
            </a:endParaRPr>
          </a:p>
          <a:p>
            <a:pPr marL="914400" lvl="1" indent="-298450" algn="l" rtl="0">
              <a:lnSpc>
                <a:spcPct val="115000"/>
              </a:lnSpc>
              <a:spcBef>
                <a:spcPts val="0"/>
              </a:spcBef>
              <a:spcAft>
                <a:spcPts val="0"/>
              </a:spcAft>
              <a:buClr>
                <a:schemeClr val="dk1"/>
              </a:buClr>
              <a:buSzPts val="1100"/>
              <a:buChar char="○"/>
            </a:pPr>
            <a:r>
              <a:rPr lang="en" sz="1100">
                <a:solidFill>
                  <a:schemeClr val="dk1"/>
                </a:solidFill>
              </a:rPr>
              <a:t>Consulte el manual de usuario del MOTOTRBO R7 para obtener una lista de desinfectantes y sustancias descontaminantes aprobadas</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en" sz="1100">
                <a:solidFill>
                  <a:schemeClr val="dk1"/>
                </a:solidFill>
              </a:rPr>
              <a:t>IP66 (presión de chorro de agua concentrada)</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en" sz="1100">
                <a:solidFill>
                  <a:schemeClr val="dk1"/>
                </a:solidFill>
              </a:rPr>
              <a:t>5 años de reparación de hardware, soporte técnico, actualizaciones de software y funciones Premium.</a:t>
            </a:r>
            <a:endParaRPr sz="1100">
              <a:solidFill>
                <a:schemeClr val="dk1"/>
              </a:solidFill>
            </a:endParaRPr>
          </a:p>
          <a:p>
            <a:pPr marL="0" lvl="0" indent="0" algn="l" rtl="0">
              <a:lnSpc>
                <a:spcPct val="115000"/>
              </a:lnSpc>
              <a:spcBef>
                <a:spcPts val="1200"/>
              </a:spcBef>
              <a:spcAft>
                <a:spcPts val="0"/>
              </a:spcAft>
              <a:buNone/>
            </a:pPr>
            <a:r>
              <a:rPr lang="en" sz="1100" b="1">
                <a:solidFill>
                  <a:schemeClr val="dk1"/>
                </a:solidFill>
              </a:rPr>
              <a:t>Características heredadas de la serie XPR 7000e:</a:t>
            </a:r>
            <a:endParaRPr sz="1100" b="1">
              <a:solidFill>
                <a:schemeClr val="dk1"/>
              </a:solidFill>
            </a:endParaRPr>
          </a:p>
          <a:p>
            <a:pPr marL="457200" lvl="0" indent="-317500" algn="l" rtl="0">
              <a:lnSpc>
                <a:spcPct val="115000"/>
              </a:lnSpc>
              <a:spcBef>
                <a:spcPts val="1200"/>
              </a:spcBef>
              <a:spcAft>
                <a:spcPts val="0"/>
              </a:spcAft>
              <a:buClr>
                <a:schemeClr val="dk1"/>
              </a:buClr>
              <a:buSzPts val="1400"/>
              <a:buChar char="●"/>
            </a:pPr>
            <a:r>
              <a:rPr lang="en" sz="1100">
                <a:solidFill>
                  <a:schemeClr val="dk1"/>
                </a:solidFill>
              </a:rPr>
              <a:t>IP68 (resistente al agua hasta 2 metros durante 2 horas)</a:t>
            </a:r>
            <a:endParaRPr sz="1100">
              <a:solidFill>
                <a:schemeClr val="dk1"/>
              </a:solidFill>
            </a:endParaRPr>
          </a:p>
          <a:p>
            <a:pPr marL="457200" lvl="0" indent="-317500" algn="l" rtl="0">
              <a:lnSpc>
                <a:spcPct val="115000"/>
              </a:lnSpc>
              <a:spcBef>
                <a:spcPts val="0"/>
              </a:spcBef>
              <a:spcAft>
                <a:spcPts val="0"/>
              </a:spcAft>
              <a:buClr>
                <a:schemeClr val="dk1"/>
              </a:buClr>
              <a:buSzPts val="1400"/>
              <a:buChar char="●"/>
            </a:pPr>
            <a:r>
              <a:rPr lang="en" sz="1100">
                <a:solidFill>
                  <a:schemeClr val="dk1"/>
                </a:solidFill>
              </a:rPr>
              <a:t>Opción de seguridad intrínseca (UL TIA-4950)</a:t>
            </a:r>
            <a:endParaRPr sz="1100">
              <a:solidFill>
                <a:schemeClr val="dk1"/>
              </a:solidFill>
            </a:endParaRPr>
          </a:p>
          <a:p>
            <a:pPr marL="457200" lvl="0" indent="-317500" algn="l" rtl="0">
              <a:lnSpc>
                <a:spcPct val="115000"/>
              </a:lnSpc>
              <a:spcBef>
                <a:spcPts val="0"/>
              </a:spcBef>
              <a:spcAft>
                <a:spcPts val="0"/>
              </a:spcAft>
              <a:buClr>
                <a:schemeClr val="dk1"/>
              </a:buClr>
              <a:buSzPts val="1400"/>
              <a:buChar char="●"/>
            </a:pPr>
            <a:r>
              <a:rPr lang="en" sz="1100">
                <a:solidFill>
                  <a:schemeClr val="dk1"/>
                </a:solidFill>
              </a:rPr>
              <a:t>Configuración de audio sencilla</a:t>
            </a:r>
            <a:endParaRPr sz="1100">
              <a:solidFill>
                <a:schemeClr val="dk1"/>
              </a:solidFill>
            </a:endParaRPr>
          </a:p>
          <a:p>
            <a:pPr marL="457200" lvl="0" indent="-317500" algn="l" rtl="0">
              <a:lnSpc>
                <a:spcPct val="115000"/>
              </a:lnSpc>
              <a:spcBef>
                <a:spcPts val="0"/>
              </a:spcBef>
              <a:spcAft>
                <a:spcPts val="0"/>
              </a:spcAft>
              <a:buClr>
                <a:schemeClr val="dk1"/>
              </a:buClr>
              <a:buSzPts val="1400"/>
              <a:buChar char="●"/>
            </a:pPr>
            <a:r>
              <a:rPr lang="en" sz="1100">
                <a:solidFill>
                  <a:schemeClr val="dk1"/>
                </a:solidFill>
              </a:rPr>
              <a:t>Resistente a la norma MIL-STD 810</a:t>
            </a:r>
            <a:endParaRPr sz="1100">
              <a:solidFill>
                <a:schemeClr val="dk1"/>
              </a:solidFill>
            </a:endParaRPr>
          </a:p>
          <a:p>
            <a:pPr marL="0" lvl="0" indent="0" algn="l" rtl="0">
              <a:lnSpc>
                <a:spcPct val="115000"/>
              </a:lnSpc>
              <a:spcBef>
                <a:spcPts val="1200"/>
              </a:spcBef>
              <a:spcAft>
                <a:spcPts val="0"/>
              </a:spcAft>
              <a:buNone/>
            </a:pPr>
            <a:endParaRPr sz="1100" b="1">
              <a:solidFill>
                <a:schemeClr val="dk1"/>
              </a:solidFill>
            </a:endParaRPr>
          </a:p>
          <a:p>
            <a:pPr marL="0" lvl="0" indent="0" algn="l" rtl="0">
              <a:spcBef>
                <a:spcPts val="1200"/>
              </a:spcBef>
              <a:spcAft>
                <a:spcPts val="0"/>
              </a:spcAft>
              <a:buClr>
                <a:schemeClr val="dk1"/>
              </a:buClr>
              <a:buSzPts val="1100"/>
              <a:buFont typeface="Arial"/>
              <a:buNone/>
            </a:pPr>
            <a:endParaRPr sz="1100">
              <a:solidFill>
                <a:schemeClr val="dk1"/>
              </a:solidFill>
            </a:endParaRPr>
          </a:p>
          <a:p>
            <a:pPr marL="0" lvl="0" indent="0" algn="l" rtl="0">
              <a:spcBef>
                <a:spcPts val="0"/>
              </a:spcBef>
              <a:spcAft>
                <a:spcPts val="0"/>
              </a:spcAft>
              <a:buClr>
                <a:schemeClr val="dk1"/>
              </a:buClr>
              <a:buSzPts val="1100"/>
              <a:buFont typeface="Arial"/>
              <a:buNone/>
            </a:pPr>
            <a:endParaRPr sz="1100">
              <a:solidFill>
                <a:schemeClr val="dk1"/>
              </a:solidFill>
            </a:endParaRPr>
          </a:p>
          <a:p>
            <a:pPr marL="0" lvl="0" indent="0" algn="l" rtl="0">
              <a:spcBef>
                <a:spcPts val="0"/>
              </a:spcBef>
              <a:spcAft>
                <a:spcPts val="0"/>
              </a:spcAft>
              <a:buNone/>
            </a:pPr>
            <a:endParaRPr/>
          </a:p>
        </p:txBody>
      </p:sp>
      <p:sp>
        <p:nvSpPr>
          <p:cNvPr id="631" name="Google Shape;631;g103add95db4_0_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0"/>
        <p:cNvGrpSpPr/>
        <p:nvPr/>
      </p:nvGrpSpPr>
      <p:grpSpPr>
        <a:xfrm>
          <a:off x="0" y="0"/>
          <a:ext cx="0" cy="0"/>
          <a:chOff x="0" y="0"/>
          <a:chExt cx="0" cy="0"/>
        </a:xfrm>
      </p:grpSpPr>
      <p:sp>
        <p:nvSpPr>
          <p:cNvPr id="671" name="Google Shape;671;gfbd16fadc3_0_149: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100" b="1"/>
              <a:t>Fuerte y claro:</a:t>
            </a:r>
            <a:br>
              <a:rPr lang="en" sz="1100" b="1"/>
            </a:br>
            <a:r>
              <a:rPr lang="en" sz="1100"/>
              <a:t>Al ofrecer un nivel superior de cancelación de ruido, sonoridad y claridad, MOTOTRBO R7 destaca donde las comunicaciones de audio pueden ser un reto, para que su equipo pueda escuchar y ser escuchado en cualquier lugar donde opere, incluso en los entornos más ruidosos.</a:t>
            </a:r>
            <a:endParaRPr sz="1100"/>
          </a:p>
          <a:p>
            <a:pPr marL="0" lvl="0" indent="0" algn="l" rtl="0">
              <a:spcBef>
                <a:spcPts val="0"/>
              </a:spcBef>
              <a:spcAft>
                <a:spcPts val="0"/>
              </a:spcAft>
              <a:buNone/>
            </a:pPr>
            <a:endParaRPr sz="1100"/>
          </a:p>
          <a:p>
            <a:pPr marL="0" lvl="0" indent="0" algn="l" rtl="0">
              <a:spcBef>
                <a:spcPts val="0"/>
              </a:spcBef>
              <a:spcAft>
                <a:spcPts val="0"/>
              </a:spcAft>
              <a:buNone/>
            </a:pPr>
            <a:r>
              <a:rPr lang="en" sz="1100" b="1"/>
              <a:t>Apto para empresas:</a:t>
            </a:r>
            <a:br>
              <a:rPr lang="en" sz="1100" b="1"/>
            </a:br>
            <a:r>
              <a:rPr lang="en" sz="1100"/>
              <a:t>Construido de forma robusta, listo para mantener a su equipo conectado con una cobertura de voz personalizada, y equipado con una cobertura de servicio experto incluida y características de seguridad con visión de futuro para minimizar el tiempo de inactividad del dispositivo, MOTOTRBO R7 se ha adaptado a las empresas y se ha probado para resistir los entornos más difíciles. </a:t>
            </a:r>
            <a:endParaRPr sz="1100"/>
          </a:p>
          <a:p>
            <a:pPr marL="0" lvl="0" indent="0" algn="l" rtl="0">
              <a:spcBef>
                <a:spcPts val="0"/>
              </a:spcBef>
              <a:spcAft>
                <a:spcPts val="0"/>
              </a:spcAft>
              <a:buClr>
                <a:schemeClr val="dk1"/>
              </a:buClr>
              <a:buSzPts val="1100"/>
              <a:buFont typeface="Arial"/>
              <a:buNone/>
            </a:pPr>
            <a:endParaRPr sz="1100"/>
          </a:p>
          <a:p>
            <a:pPr marL="0" lvl="0" indent="0" algn="l" rtl="0">
              <a:spcBef>
                <a:spcPts val="0"/>
              </a:spcBef>
              <a:spcAft>
                <a:spcPts val="0"/>
              </a:spcAft>
              <a:buNone/>
            </a:pPr>
            <a:r>
              <a:rPr lang="en" sz="1100" b="1"/>
              <a:t>Preparado para el mañana:</a:t>
            </a:r>
            <a:br>
              <a:rPr lang="en" sz="1100" b="1"/>
            </a:br>
            <a:r>
              <a:rPr lang="en" sz="1100"/>
              <a:t>Preparado para el futuro para las necesidades de comunicación de su equipo hoy y mañana, con actualizaciones de diseño y opciones de conectividad modernas y con visión de futuro, para mantener a su equipo conectado ahora y en el futuro.</a:t>
            </a:r>
            <a:endParaRPr sz="1100"/>
          </a:p>
        </p:txBody>
      </p:sp>
      <p:sp>
        <p:nvSpPr>
          <p:cNvPr id="672" name="Google Shape;672;gfbd16fadc3_0_1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1"/>
        <p:cNvGrpSpPr/>
        <p:nvPr/>
      </p:nvGrpSpPr>
      <p:grpSpPr>
        <a:xfrm>
          <a:off x="0" y="0"/>
          <a:ext cx="0" cy="0"/>
          <a:chOff x="0" y="0"/>
          <a:chExt cx="0" cy="0"/>
        </a:xfrm>
      </p:grpSpPr>
      <p:sp>
        <p:nvSpPr>
          <p:cNvPr id="692" name="Google Shape;692;g1016564f509_0_16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3" name="Google Shape;693;g1016564f509_0_16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Google Shape;703;gfbd16fadc3_0_226: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1200"/>
              </a:spcBef>
              <a:spcAft>
                <a:spcPts val="0"/>
              </a:spcAft>
              <a:buClr>
                <a:schemeClr val="dk1"/>
              </a:buClr>
              <a:buSzPts val="1100"/>
              <a:buFont typeface="Arial"/>
              <a:buNone/>
            </a:pPr>
            <a:r>
              <a:rPr lang="en" sz="1100"/>
              <a:t>MOTOTRBO R7 le permite a su equipo escuchar y ser escuchado la primera vez, cuando más importa. La Supresión de Ruido con Doble Micrófono Adaptativo brinda una cancelación de ruido revolucionaria a su equipo, para que pueda oírlos por encima del ruido ensordecedor de la maquinaria pesada, de un estadio completo que ruge o de cualquier lugar en el que se encuentren. La Supresión Automática de la Retroalimentación Acústica cancela de forma inteligente la retroalimentación de otras radios cercanas, para una experiencia de voz sin problemas en zonas muy concurridas. El audio Inteligente controla el ruido de fondo y ajusta el volumen de los altavoces para que los usuarios no tengan que hacerlo, garantizando que las llamadas tengan siempre el volumen perfecto.</a:t>
            </a:r>
            <a:endParaRPr sz="1100"/>
          </a:p>
          <a:p>
            <a:pPr marL="0" lvl="0" indent="0" algn="l" rtl="0">
              <a:spcBef>
                <a:spcPts val="1200"/>
              </a:spcBef>
              <a:spcAft>
                <a:spcPts val="0"/>
              </a:spcAft>
              <a:buClr>
                <a:schemeClr val="dk1"/>
              </a:buClr>
              <a:buSzPts val="1100"/>
              <a:buFont typeface="Arial"/>
              <a:buNone/>
            </a:pPr>
            <a:endParaRPr sz="1100"/>
          </a:p>
          <a:p>
            <a:pPr marL="0" lvl="0" indent="0" algn="l" rtl="0">
              <a:spcBef>
                <a:spcPts val="0"/>
              </a:spcBef>
              <a:spcAft>
                <a:spcPts val="0"/>
              </a:spcAft>
              <a:buNone/>
            </a:pPr>
            <a:endParaRPr sz="1100"/>
          </a:p>
        </p:txBody>
      </p:sp>
      <p:sp>
        <p:nvSpPr>
          <p:cNvPr id="704" name="Google Shape;704;gfbd16fadc3_0_2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g1097413a786_1_1128: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Clr>
                <a:schemeClr val="dk1"/>
              </a:buClr>
              <a:buSzPts val="1100"/>
              <a:buFont typeface="Arial"/>
              <a:buNone/>
            </a:pPr>
            <a:r>
              <a:rPr lang="en" sz="1100"/>
              <a:t>MOTOTRBO R7 brinda un volumen sin precedentes, para que su equipo pueda oír en cualquier situación. Su poderoso altavoz ofrece una sonoridad potente de 102 fones, más de diez veces más fuerte que una conversación a gritos. La R7 también cuenta con un perfil extra fuerte programable, que eleva el volumen total a 107 fones en la radio y con el micrófono del altavoz remoto, aproximadamente diez veces más fuerte que una motocicleta a corta distancia.</a:t>
            </a:r>
            <a:endParaRPr sz="1100"/>
          </a:p>
          <a:p>
            <a:pPr marL="0" lvl="0" indent="0" algn="l" rtl="0">
              <a:spcBef>
                <a:spcPts val="1200"/>
              </a:spcBef>
              <a:spcAft>
                <a:spcPts val="0"/>
              </a:spcAft>
              <a:buClr>
                <a:schemeClr val="dk1"/>
              </a:buClr>
              <a:buSzPts val="1100"/>
              <a:buFont typeface="Arial"/>
              <a:buNone/>
            </a:pPr>
            <a:endParaRPr sz="1100"/>
          </a:p>
          <a:p>
            <a:pPr marL="0" lvl="0" indent="0" algn="l" rtl="0">
              <a:spcBef>
                <a:spcPts val="0"/>
              </a:spcBef>
              <a:spcAft>
                <a:spcPts val="0"/>
              </a:spcAft>
              <a:buNone/>
            </a:pPr>
            <a:endParaRPr sz="1100"/>
          </a:p>
        </p:txBody>
      </p:sp>
      <p:sp>
        <p:nvSpPr>
          <p:cNvPr id="723" name="Google Shape;723;g1097413a786_1_11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g1097413a786_1_564: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1200"/>
              </a:spcBef>
              <a:spcAft>
                <a:spcPts val="0"/>
              </a:spcAft>
              <a:buClr>
                <a:schemeClr val="dk1"/>
              </a:buClr>
              <a:buSzPts val="1100"/>
              <a:buFont typeface="Arial"/>
              <a:buNone/>
            </a:pPr>
            <a:r>
              <a:rPr lang="en" sz="1100"/>
              <a:t>MOTOTRBO R7 se puede adaptar con accesorios especialmente diseñados para que su flota sea más fácil de usar e incluso más capaz, especialmente en entornos ruidosos. Su puerto de accesorios rediseñado añade más robustez y longevidad al punto en el que sus accesorios se conectan a la radio, mientras que lo hace más resistente al polvo y la corrosión. Los micrófonos de altavoces remotos y otros accesorios de audio le permiten alcanzar y utilizar rápidamente su radio. El perfil extra alto de R7 puede ser compatible con una serie de accesorios construidos a propósito. Y nuestra tecnología IMPRES™ garantiza que R7 funcione a la perfección con sus accesorios Motorola Solutions, para que cada llamada se escuche perfectamente.</a:t>
            </a:r>
            <a:endParaRPr sz="1100"/>
          </a:p>
          <a:p>
            <a:pPr marL="0" lvl="0" indent="0" algn="l" rtl="0">
              <a:spcBef>
                <a:spcPts val="1200"/>
              </a:spcBef>
              <a:spcAft>
                <a:spcPts val="0"/>
              </a:spcAft>
              <a:buClr>
                <a:schemeClr val="dk1"/>
              </a:buClr>
              <a:buSzPts val="1100"/>
              <a:buFont typeface="Arial"/>
              <a:buNone/>
            </a:pPr>
            <a:endParaRPr sz="1100"/>
          </a:p>
          <a:p>
            <a:pPr marL="0" lvl="0" indent="0" algn="l" rtl="0">
              <a:spcBef>
                <a:spcPts val="0"/>
              </a:spcBef>
              <a:spcAft>
                <a:spcPts val="0"/>
              </a:spcAft>
              <a:buNone/>
            </a:pPr>
            <a:endParaRPr sz="1100"/>
          </a:p>
        </p:txBody>
      </p:sp>
      <p:sp>
        <p:nvSpPr>
          <p:cNvPr id="742" name="Google Shape;742;g1097413a786_1_5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0"/>
        <p:cNvGrpSpPr/>
        <p:nvPr/>
      </p:nvGrpSpPr>
      <p:grpSpPr>
        <a:xfrm>
          <a:off x="0" y="0"/>
          <a:ext cx="0" cy="0"/>
          <a:chOff x="0" y="0"/>
          <a:chExt cx="0" cy="0"/>
        </a:xfrm>
      </p:grpSpPr>
      <p:sp>
        <p:nvSpPr>
          <p:cNvPr id="761" name="Google Shape;761;gfbd16fadc3_0_2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2" name="Google Shape;762;gfbd16fadc3_0_2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1"/>
        <p:cNvGrpSpPr/>
        <p:nvPr/>
      </p:nvGrpSpPr>
      <p:grpSpPr>
        <a:xfrm>
          <a:off x="0" y="0"/>
          <a:ext cx="0" cy="0"/>
          <a:chOff x="0" y="0"/>
          <a:chExt cx="0" cy="0"/>
        </a:xfrm>
      </p:grpSpPr>
      <p:sp>
        <p:nvSpPr>
          <p:cNvPr id="772" name="Google Shape;772;g10b34379886_1_0: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sz="1100"/>
              <a:t>Sabemos que necesita una radio que no sólo cumpla con los requisitos de los entornos más duros, sino que supere sus requisitos y expectativas. La MOTOTRBO R7 ha sido probada para cumplir con los estándares militares y ha sido construida para superar cualquier cosa que se le plantee. La R7 es intrínsecamente segura, por lo que puede utilizarla en entornos peligrosos sin riesgo de ignición o incendio. Las calificaciones IP68 e IP66 significan que es completamente hermética al polvo y está protegida contra la inmersión en agua de hasta 2 metros durante 2 horas, así como contra el impacto directo de corrientes de agua altamente presurizadas. Incluso la pantalla está reforzada para resistir impactos y puede soportar múltiples caídas sobre hormigón. Además, el material de la carcasa de R7 se ha diseñado especialmente para la industria médica para que resista los desinfectantes y las sustancias descontaminantes. * </a:t>
            </a:r>
            <a:endParaRPr sz="1100"/>
          </a:p>
          <a:p>
            <a:pPr marL="0" lvl="0" indent="0" algn="l" rtl="0">
              <a:spcBef>
                <a:spcPts val="0"/>
              </a:spcBef>
              <a:spcAft>
                <a:spcPts val="0"/>
              </a:spcAft>
              <a:buClr>
                <a:schemeClr val="dk1"/>
              </a:buClr>
              <a:buSzPts val="1100"/>
              <a:buFont typeface="Arial"/>
              <a:buNone/>
            </a:pPr>
            <a:endParaRPr sz="1100"/>
          </a:p>
          <a:p>
            <a:pPr marL="0" lvl="0" indent="0" algn="l" rtl="0">
              <a:spcBef>
                <a:spcPts val="0"/>
              </a:spcBef>
              <a:spcAft>
                <a:spcPts val="0"/>
              </a:spcAft>
              <a:buClr>
                <a:schemeClr val="dk1"/>
              </a:buClr>
              <a:buSzPts val="1100"/>
              <a:buFont typeface="Arial"/>
              <a:buNone/>
            </a:pPr>
            <a:r>
              <a:rPr lang="en" sz="1100"/>
              <a:t>*Consulte el manual de usuario de la MOTOTRBO R7 para obtener una lista de desinfectantes y sustancias descontaminantes aprobadas.</a:t>
            </a:r>
            <a:endParaRPr sz="1100"/>
          </a:p>
          <a:p>
            <a:pPr marL="0" lvl="0" indent="0" algn="l" rtl="0">
              <a:spcBef>
                <a:spcPts val="0"/>
              </a:spcBef>
              <a:spcAft>
                <a:spcPts val="0"/>
              </a:spcAft>
              <a:buClr>
                <a:schemeClr val="dk1"/>
              </a:buClr>
              <a:buSzPts val="1100"/>
              <a:buFont typeface="Arial"/>
              <a:buNone/>
            </a:pPr>
            <a:endParaRPr sz="1100"/>
          </a:p>
          <a:p>
            <a:pPr marL="0" lvl="0" indent="0" algn="l" rtl="0">
              <a:spcBef>
                <a:spcPts val="0"/>
              </a:spcBef>
              <a:spcAft>
                <a:spcPts val="0"/>
              </a:spcAft>
              <a:buClr>
                <a:schemeClr val="dk1"/>
              </a:buClr>
              <a:buSzPts val="1100"/>
              <a:buFont typeface="Arial"/>
              <a:buNone/>
            </a:pPr>
            <a:endParaRPr sz="1100"/>
          </a:p>
          <a:p>
            <a:pPr marL="0" lvl="0" indent="0" algn="l" rtl="0">
              <a:spcBef>
                <a:spcPts val="0"/>
              </a:spcBef>
              <a:spcAft>
                <a:spcPts val="0"/>
              </a:spcAft>
              <a:buNone/>
            </a:pPr>
            <a:endParaRPr sz="1100"/>
          </a:p>
        </p:txBody>
      </p:sp>
      <p:sp>
        <p:nvSpPr>
          <p:cNvPr id="773" name="Google Shape;773;g10b34379886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4"/>
        <p:cNvGrpSpPr/>
        <p:nvPr/>
      </p:nvGrpSpPr>
      <p:grpSpPr>
        <a:xfrm>
          <a:off x="0" y="0"/>
          <a:ext cx="0" cy="0"/>
          <a:chOff x="0" y="0"/>
          <a:chExt cx="0" cy="0"/>
        </a:xfrm>
      </p:grpSpPr>
      <p:sp>
        <p:nvSpPr>
          <p:cNvPr id="785" name="Google Shape;785;gfbd16fadc3_0_3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6" name="Google Shape;786;gfbd16fadc3_0_3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1200"/>
              </a:spcAft>
              <a:buNone/>
            </a:pPr>
            <a:r>
              <a:rPr lang="en"/>
              <a:t>Como principal radio para los sistemas MOTOTRBO, R7 está preparada para dotar a su equipo de una cobertura de voz personalizada para mantenerlo conectado cuando sea necesario, en cualquier lugar donde haga negocios. Los sistemas MOTOTRBO combinan una fuerza de señal superior con la flexibilidad para personalizar la cobertura del sitio, una estructura de costos predecible construida en torno a sus necesidades, el control para decidir qué características y qué dispositivos van en su red, la capacidad para tantos dispositivos como su equipo necesita, y las capacidades para asegurar que su equipo está a sólo un botón de distancia.</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8"/>
        <p:cNvGrpSpPr/>
        <p:nvPr/>
      </p:nvGrpSpPr>
      <p:grpSpPr>
        <a:xfrm>
          <a:off x="0" y="0"/>
          <a:ext cx="0" cy="0"/>
          <a:chOff x="0" y="0"/>
          <a:chExt cx="0" cy="0"/>
        </a:xfrm>
      </p:grpSpPr>
      <p:sp>
        <p:nvSpPr>
          <p:cNvPr id="829" name="Google Shape;829;gfbd16fadc3_0_4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0" name="Google Shape;830;gfbd16fadc3_0_4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a:t>Sus radios le sirven mejor cuando son fáciles de usar, operar y están listas cuando las necesita. Las baterías de la MOTOTRBO R7, alimentadas por una nueva celda de litio, permiten un factor de forma compacto a la vez que proporcionan una duración de la batería y un tiempo de conversación excepcionales, y la auto calibración elimina las horas de inactividad dedicadas a calibrar y reacondicionar las baterías. Las protecciones integradas garantizan que su dispositivo esté a salvo de accesos no autorizados e interceptaciones. Con la programación y la actualización vía Wi-Fi, puede mantener sus radios al día sin tener que sacarlas del campo. Y nuestros servicios incluidos* le ayudan a resolver problemas con un tiempo de inactividad mínimo para que pueda mantener sus dispositivos en el campo durante más tiempo, con cinco años de cobertura incluida. </a:t>
            </a:r>
            <a:endParaRPr/>
          </a:p>
          <a:p>
            <a:pPr marL="0" lvl="0" indent="0" algn="l" rtl="0">
              <a:lnSpc>
                <a:spcPct val="115000"/>
              </a:lnSpc>
              <a:spcBef>
                <a:spcPts val="1200"/>
              </a:spcBef>
              <a:spcAft>
                <a:spcPts val="0"/>
              </a:spcAft>
              <a:buClr>
                <a:schemeClr val="dk1"/>
              </a:buClr>
              <a:buSzPts val="1100"/>
              <a:buFont typeface="Arial"/>
              <a:buNone/>
            </a:pPr>
            <a:r>
              <a:rPr lang="en"/>
              <a:t>*Los Servicios Esenciales proporcionan cinco años de garantía mediante la cobertura de reparación de hardware, asistencia técnica, actualizaciones de software y funciones premium. La cobertura de cinco años por daños accidentales está disponible como servicio adicional</a:t>
            </a:r>
            <a:endParaRPr/>
          </a:p>
          <a:p>
            <a:pPr marL="0" lvl="0" indent="0" algn="l" rtl="0">
              <a:spcBef>
                <a:spcPts val="120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4"/>
        <p:cNvGrpSpPr/>
        <p:nvPr/>
      </p:nvGrpSpPr>
      <p:grpSpPr>
        <a:xfrm>
          <a:off x="0" y="0"/>
          <a:ext cx="0" cy="0"/>
          <a:chOff x="0" y="0"/>
          <a:chExt cx="0" cy="0"/>
        </a:xfrm>
      </p:grpSpPr>
      <p:sp>
        <p:nvSpPr>
          <p:cNvPr id="855" name="Google Shape;855;g1016564f509_0_16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6" name="Google Shape;856;g1016564f509_0_16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g10e5b99e2f8_0_5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8" name="Google Shape;868;g10e5b99e2f8_0_5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More features than ever before, in a sleek and ergonomic form factor. </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
              <a:t>MOTOTRBO R7 features:</a:t>
            </a:r>
            <a:endParaRPr/>
          </a:p>
          <a:p>
            <a:pPr marL="457200" lvl="0" indent="-298450" algn="l" rtl="0">
              <a:spcBef>
                <a:spcPts val="0"/>
              </a:spcBef>
              <a:spcAft>
                <a:spcPts val="0"/>
              </a:spcAft>
              <a:buSzPts val="1100"/>
              <a:buChar char="●"/>
            </a:pPr>
            <a:r>
              <a:rPr lang="en"/>
              <a:t>2.4 in. 320 x 240 px. QVGA display for easy navigation</a:t>
            </a:r>
            <a:endParaRPr/>
          </a:p>
          <a:p>
            <a:pPr marL="457200" lvl="0" indent="-298450" algn="l" rtl="0">
              <a:spcBef>
                <a:spcPts val="0"/>
              </a:spcBef>
              <a:spcAft>
                <a:spcPts val="0"/>
              </a:spcAft>
              <a:buSzPts val="1100"/>
              <a:buChar char="●"/>
            </a:pPr>
            <a:r>
              <a:rPr lang="en"/>
              <a:t>Front and back microphones for advanced noise cancelling</a:t>
            </a:r>
            <a:endParaRPr/>
          </a:p>
          <a:p>
            <a:pPr marL="457200" lvl="0" indent="-298450" algn="l" rtl="0">
              <a:spcBef>
                <a:spcPts val="0"/>
              </a:spcBef>
              <a:spcAft>
                <a:spcPts val="0"/>
              </a:spcAft>
              <a:buSzPts val="1100"/>
              <a:buChar char="●"/>
            </a:pPr>
            <a:r>
              <a:rPr lang="en"/>
              <a:t>Powerful forward-facing speaker, positioned behind the keypad, delivers loud and clear audio </a:t>
            </a:r>
            <a:endParaRPr/>
          </a:p>
          <a:p>
            <a:pPr marL="457200" lvl="0" indent="-298450" algn="l" rtl="0">
              <a:spcBef>
                <a:spcPts val="0"/>
              </a:spcBef>
              <a:spcAft>
                <a:spcPts val="0"/>
              </a:spcAft>
              <a:buSzPts val="1100"/>
              <a:buChar char="●"/>
            </a:pPr>
            <a:r>
              <a:rPr lang="en"/>
              <a:t>2.4 GHz and 5 GHz Wi-Fi and Bluetooth 5.1 for simple connectivity</a:t>
            </a:r>
            <a:endParaRPr/>
          </a:p>
          <a:p>
            <a:pPr marL="457200" lvl="0" indent="-298450" algn="l" rtl="0">
              <a:spcBef>
                <a:spcPts val="0"/>
              </a:spcBef>
              <a:spcAft>
                <a:spcPts val="0"/>
              </a:spcAft>
              <a:buSzPts val="1100"/>
              <a:buChar char="●"/>
            </a:pPr>
            <a:r>
              <a:rPr lang="en"/>
              <a:t>Slim, long-lasting battery for more talk time </a:t>
            </a:r>
            <a:endParaRPr/>
          </a:p>
          <a:p>
            <a:pPr marL="457200" lvl="0" indent="-298450" algn="l" rtl="0">
              <a:spcBef>
                <a:spcPts val="0"/>
              </a:spcBef>
              <a:spcAft>
                <a:spcPts val="0"/>
              </a:spcAft>
              <a:buSzPts val="1100"/>
              <a:buChar char="●"/>
            </a:pPr>
            <a:r>
              <a:rPr lang="en"/>
              <a:t>Large emergency button with optimized ergonomic design</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
              <a:t>All these features fit into a streamlined design, easy for your teams to carry for an entire shift — and beyond. </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9"/>
        <p:cNvGrpSpPr/>
        <p:nvPr/>
      </p:nvGrpSpPr>
      <p:grpSpPr>
        <a:xfrm>
          <a:off x="0" y="0"/>
          <a:ext cx="0" cy="0"/>
          <a:chOff x="0" y="0"/>
          <a:chExt cx="0" cy="0"/>
        </a:xfrm>
      </p:grpSpPr>
      <p:sp>
        <p:nvSpPr>
          <p:cNvPr id="880" name="Google Shape;880;gfbd16fadc3_0_4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1" name="Google Shape;881;gfbd16fadc3_0_4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Menos clics, menos desplazamiento y navegación: más información crítica de un vistazo. La MOTOTRBO R7 prepara para el futuro de la radio bidireccional con una pantalla QVGA de 2,4 pulgadas y 320 x 240 px. QVGA de 2,4 pulgadas para una experiencia de usuario intuitiva y una navegación eficiente para que su equipo pueda estar informado y ser productivo. Los usuarios pueden llegar a lo que necesitan más rápidamente, con una experiencia de usuario sin complicaciones que minimiza cualquier curva de aprendizaje. Con las notificaciones detalladas en la pantalla de inicio, no es necesario desplazarse por varias pantallas para acceder a las alertas o los mensajes de texto. Y con sólo pulsar un botón, los usuarios pueden acceder a las acciones más utilizadas con facilidad.</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4"/>
        <p:cNvGrpSpPr/>
        <p:nvPr/>
      </p:nvGrpSpPr>
      <p:grpSpPr>
        <a:xfrm>
          <a:off x="0" y="0"/>
          <a:ext cx="0" cy="0"/>
          <a:chOff x="0" y="0"/>
          <a:chExt cx="0" cy="0"/>
        </a:xfrm>
      </p:grpSpPr>
      <p:sp>
        <p:nvSpPr>
          <p:cNvPr id="895" name="Google Shape;895;g10e5b99e2f8_0_16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6" name="Google Shape;896;g10e5b99e2f8_0_16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Connected to collaborate — not inundate. Keep your team connected and streamline critical communications, while collaborating with video security systems, sensors and more. Reimagine safety, security, and connectivity into a single business-critical communications workflow. Prioritize only the alerts that keep your workforce and customers safe, without the notification overload, and keep your team at peak productivity and efficiency. And as your operation becomes more connected, so can your MOTOTRBO radios.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5"/>
        <p:cNvGrpSpPr/>
        <p:nvPr/>
      </p:nvGrpSpPr>
      <p:grpSpPr>
        <a:xfrm>
          <a:off x="0" y="0"/>
          <a:ext cx="0" cy="0"/>
          <a:chOff x="0" y="0"/>
          <a:chExt cx="0" cy="0"/>
        </a:xfrm>
      </p:grpSpPr>
      <p:sp>
        <p:nvSpPr>
          <p:cNvPr id="906" name="Google Shape;906;g10b34379886_2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7" name="Google Shape;907;g10b34379886_2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a:t>Más funciones que nunca, en un formato elegante y ergonómico.</a:t>
            </a:r>
            <a:endParaRPr/>
          </a:p>
          <a:p>
            <a:pPr marL="0" lvl="0" indent="0" algn="l" rtl="0">
              <a:lnSpc>
                <a:spcPct val="115000"/>
              </a:lnSpc>
              <a:spcBef>
                <a:spcPts val="1200"/>
              </a:spcBef>
              <a:spcAft>
                <a:spcPts val="0"/>
              </a:spcAft>
              <a:buNone/>
            </a:pPr>
            <a:r>
              <a:rPr lang="en"/>
              <a:t>Características de la MOTOTRBO R7:</a:t>
            </a:r>
            <a:endParaRPr/>
          </a:p>
          <a:p>
            <a:pPr marL="457200" lvl="0" indent="-298450" algn="l" rtl="0">
              <a:lnSpc>
                <a:spcPct val="115000"/>
              </a:lnSpc>
              <a:spcBef>
                <a:spcPts val="1200"/>
              </a:spcBef>
              <a:spcAft>
                <a:spcPts val="0"/>
              </a:spcAft>
              <a:buSzPts val="1100"/>
              <a:buChar char="●"/>
            </a:pPr>
            <a:r>
              <a:rPr lang="en"/>
              <a:t>Pantalla QVGA de 2,4 pulgadas 320 x 240 px para una fácil navegación</a:t>
            </a:r>
            <a:endParaRPr/>
          </a:p>
          <a:p>
            <a:pPr marL="457200" lvl="0" indent="-298450" algn="l" rtl="0">
              <a:lnSpc>
                <a:spcPct val="115000"/>
              </a:lnSpc>
              <a:spcBef>
                <a:spcPts val="0"/>
              </a:spcBef>
              <a:spcAft>
                <a:spcPts val="0"/>
              </a:spcAft>
              <a:buSzPts val="1100"/>
              <a:buChar char="●"/>
            </a:pPr>
            <a:r>
              <a:rPr lang="en"/>
              <a:t>Micrófonos frontal y trasero para cancelación de ruido avanzada</a:t>
            </a:r>
            <a:endParaRPr/>
          </a:p>
          <a:p>
            <a:pPr marL="457200" lvl="0" indent="-298450" algn="l" rtl="0">
              <a:lnSpc>
                <a:spcPct val="115000"/>
              </a:lnSpc>
              <a:spcBef>
                <a:spcPts val="0"/>
              </a:spcBef>
              <a:spcAft>
                <a:spcPts val="0"/>
              </a:spcAft>
              <a:buSzPts val="1100"/>
              <a:buChar char="●"/>
            </a:pPr>
            <a:r>
              <a:rPr lang="en"/>
              <a:t>Poderoso altavoz frontal, posicionado detrás del teclado, ofrece audio fuerte y claro</a:t>
            </a:r>
            <a:endParaRPr/>
          </a:p>
          <a:p>
            <a:pPr marL="457200" lvl="0" indent="-298450" algn="l" rtl="0">
              <a:lnSpc>
                <a:spcPct val="115000"/>
              </a:lnSpc>
              <a:spcBef>
                <a:spcPts val="0"/>
              </a:spcBef>
              <a:spcAft>
                <a:spcPts val="0"/>
              </a:spcAft>
              <a:buSzPts val="1100"/>
              <a:buChar char="●"/>
            </a:pPr>
            <a:r>
              <a:rPr lang="en"/>
              <a:t>Wi-Fi 2.4 GHz y 5 GHz, y Bluetooth 5.1 para conectividad simple</a:t>
            </a:r>
            <a:endParaRPr/>
          </a:p>
          <a:p>
            <a:pPr marL="457200" lvl="0" indent="-298450" algn="l" rtl="0">
              <a:lnSpc>
                <a:spcPct val="115000"/>
              </a:lnSpc>
              <a:spcBef>
                <a:spcPts val="0"/>
              </a:spcBef>
              <a:spcAft>
                <a:spcPts val="0"/>
              </a:spcAft>
              <a:buSzPts val="1100"/>
              <a:buChar char="●"/>
            </a:pPr>
            <a:r>
              <a:rPr lang="en"/>
              <a:t>Batería delgada y de larga duración para más tiempo de conversación</a:t>
            </a:r>
            <a:endParaRPr/>
          </a:p>
          <a:p>
            <a:pPr marL="457200" lvl="0" indent="-298450" algn="l" rtl="0">
              <a:lnSpc>
                <a:spcPct val="115000"/>
              </a:lnSpc>
              <a:spcBef>
                <a:spcPts val="0"/>
              </a:spcBef>
              <a:spcAft>
                <a:spcPts val="0"/>
              </a:spcAft>
              <a:buSzPts val="1100"/>
              <a:buChar char="●"/>
            </a:pPr>
            <a:r>
              <a:rPr lang="en"/>
              <a:t>Botón de emergencia grande con un diseño ergonómico optimizado</a:t>
            </a:r>
            <a:endParaRPr/>
          </a:p>
          <a:p>
            <a:pPr marL="0" lvl="0" indent="0" algn="l" rtl="0">
              <a:lnSpc>
                <a:spcPct val="115000"/>
              </a:lnSpc>
              <a:spcBef>
                <a:spcPts val="1200"/>
              </a:spcBef>
              <a:spcAft>
                <a:spcPts val="0"/>
              </a:spcAft>
              <a:buClr>
                <a:schemeClr val="dk1"/>
              </a:buClr>
              <a:buSzPts val="1100"/>
              <a:buFont typeface="Arial"/>
              <a:buNone/>
            </a:pPr>
            <a:r>
              <a:rPr lang="en"/>
              <a:t>Todas estas características encajan en un diseño optimizado, fácil de llevar por sus equipos durante todo un turno, y más.</a:t>
            </a:r>
            <a:endParaRPr/>
          </a:p>
          <a:p>
            <a:pPr marL="0" lvl="0" indent="0" algn="l" rtl="0">
              <a:spcBef>
                <a:spcPts val="120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1"/>
        <p:cNvGrpSpPr/>
        <p:nvPr/>
      </p:nvGrpSpPr>
      <p:grpSpPr>
        <a:xfrm>
          <a:off x="0" y="0"/>
          <a:ext cx="0" cy="0"/>
          <a:chOff x="0" y="0"/>
          <a:chExt cx="0" cy="0"/>
        </a:xfrm>
      </p:grpSpPr>
      <p:sp>
        <p:nvSpPr>
          <p:cNvPr id="982" name="Google Shape;982;g1016564f509_0_16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3" name="Google Shape;983;g1016564f509_0_16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0"/>
        <p:cNvGrpSpPr/>
        <p:nvPr/>
      </p:nvGrpSpPr>
      <p:grpSpPr>
        <a:xfrm>
          <a:off x="0" y="0"/>
          <a:ext cx="0" cy="0"/>
          <a:chOff x="0" y="0"/>
          <a:chExt cx="0" cy="0"/>
        </a:xfrm>
      </p:grpSpPr>
      <p:sp>
        <p:nvSpPr>
          <p:cNvPr id="991" name="Google Shape;991;g10b34379886_2_1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2" name="Google Shape;992;g10b34379886_2_1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a:t>Más funciones que nunca, en un formato elegante y ergonómico.</a:t>
            </a:r>
            <a:endParaRPr/>
          </a:p>
          <a:p>
            <a:pPr marL="0" lvl="0" indent="0" algn="l" rtl="0">
              <a:lnSpc>
                <a:spcPct val="115000"/>
              </a:lnSpc>
              <a:spcBef>
                <a:spcPts val="1200"/>
              </a:spcBef>
              <a:spcAft>
                <a:spcPts val="0"/>
              </a:spcAft>
              <a:buNone/>
            </a:pPr>
            <a:r>
              <a:rPr lang="en"/>
              <a:t>Características de la MOTOTRBO R7:</a:t>
            </a:r>
            <a:endParaRPr/>
          </a:p>
          <a:p>
            <a:pPr marL="457200" lvl="0" indent="-298450" algn="l" rtl="0">
              <a:lnSpc>
                <a:spcPct val="115000"/>
              </a:lnSpc>
              <a:spcBef>
                <a:spcPts val="1200"/>
              </a:spcBef>
              <a:spcAft>
                <a:spcPts val="0"/>
              </a:spcAft>
              <a:buSzPts val="1100"/>
              <a:buChar char="●"/>
            </a:pPr>
            <a:r>
              <a:rPr lang="en"/>
              <a:t>Pantalla QVGA de 2,4 pulgadas 320 x 240 px para una fácil navegación</a:t>
            </a:r>
            <a:endParaRPr/>
          </a:p>
          <a:p>
            <a:pPr marL="457200" lvl="0" indent="-298450" algn="l" rtl="0">
              <a:lnSpc>
                <a:spcPct val="115000"/>
              </a:lnSpc>
              <a:spcBef>
                <a:spcPts val="0"/>
              </a:spcBef>
              <a:spcAft>
                <a:spcPts val="0"/>
              </a:spcAft>
              <a:buSzPts val="1100"/>
              <a:buChar char="●"/>
            </a:pPr>
            <a:r>
              <a:rPr lang="en"/>
              <a:t>Micrófonos frontal y trasero para cancelación de ruido avanzada</a:t>
            </a:r>
            <a:endParaRPr/>
          </a:p>
          <a:p>
            <a:pPr marL="457200" lvl="0" indent="-298450" algn="l" rtl="0">
              <a:lnSpc>
                <a:spcPct val="115000"/>
              </a:lnSpc>
              <a:spcBef>
                <a:spcPts val="0"/>
              </a:spcBef>
              <a:spcAft>
                <a:spcPts val="0"/>
              </a:spcAft>
              <a:buSzPts val="1100"/>
              <a:buChar char="●"/>
            </a:pPr>
            <a:r>
              <a:rPr lang="en"/>
              <a:t>Poderoso altavoz frontal, posicionado detrás del teclado, ofrece audio fuerte y claro</a:t>
            </a:r>
            <a:endParaRPr/>
          </a:p>
          <a:p>
            <a:pPr marL="457200" lvl="0" indent="-298450" algn="l" rtl="0">
              <a:lnSpc>
                <a:spcPct val="115000"/>
              </a:lnSpc>
              <a:spcBef>
                <a:spcPts val="0"/>
              </a:spcBef>
              <a:spcAft>
                <a:spcPts val="0"/>
              </a:spcAft>
              <a:buSzPts val="1100"/>
              <a:buChar char="●"/>
            </a:pPr>
            <a:r>
              <a:rPr lang="en"/>
              <a:t>Wi-Fi 2.4 GHz y 5 GHz, y Bluetooth 5.1 para conectividad simple</a:t>
            </a:r>
            <a:endParaRPr/>
          </a:p>
          <a:p>
            <a:pPr marL="457200" lvl="0" indent="-298450" algn="l" rtl="0">
              <a:lnSpc>
                <a:spcPct val="115000"/>
              </a:lnSpc>
              <a:spcBef>
                <a:spcPts val="0"/>
              </a:spcBef>
              <a:spcAft>
                <a:spcPts val="0"/>
              </a:spcAft>
              <a:buSzPts val="1100"/>
              <a:buChar char="●"/>
            </a:pPr>
            <a:r>
              <a:rPr lang="en"/>
              <a:t>Batería delgada y de larga duración para más tiempo de conversación</a:t>
            </a:r>
            <a:endParaRPr/>
          </a:p>
          <a:p>
            <a:pPr marL="457200" lvl="0" indent="-298450" algn="l" rtl="0">
              <a:lnSpc>
                <a:spcPct val="115000"/>
              </a:lnSpc>
              <a:spcBef>
                <a:spcPts val="0"/>
              </a:spcBef>
              <a:spcAft>
                <a:spcPts val="0"/>
              </a:spcAft>
              <a:buSzPts val="1100"/>
              <a:buChar char="●"/>
            </a:pPr>
            <a:r>
              <a:rPr lang="en"/>
              <a:t>Botón de emergencia grande con un diseño ergonómico optimizado</a:t>
            </a:r>
            <a:endParaRPr/>
          </a:p>
          <a:p>
            <a:pPr marL="0" lvl="0" indent="0" algn="l" rtl="0">
              <a:lnSpc>
                <a:spcPct val="115000"/>
              </a:lnSpc>
              <a:spcBef>
                <a:spcPts val="1200"/>
              </a:spcBef>
              <a:spcAft>
                <a:spcPts val="0"/>
              </a:spcAft>
              <a:buClr>
                <a:schemeClr val="dk1"/>
              </a:buClr>
              <a:buSzPts val="1100"/>
              <a:buFont typeface="Arial"/>
              <a:buNone/>
            </a:pPr>
            <a:r>
              <a:rPr lang="en"/>
              <a:t>Todas estas características encajan en un diseño optimizado, fácil de llevar por sus equipos durante todo un turno, y más.</a:t>
            </a:r>
            <a:endParaRPr/>
          </a:p>
          <a:p>
            <a:pPr marL="0" lvl="0" indent="0" algn="l" rtl="0">
              <a:spcBef>
                <a:spcPts val="120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0"/>
        <p:cNvGrpSpPr/>
        <p:nvPr/>
      </p:nvGrpSpPr>
      <p:grpSpPr>
        <a:xfrm>
          <a:off x="0" y="0"/>
          <a:ext cx="0" cy="0"/>
          <a:chOff x="0" y="0"/>
          <a:chExt cx="0" cy="0"/>
        </a:xfrm>
      </p:grpSpPr>
      <p:sp>
        <p:nvSpPr>
          <p:cNvPr id="1011" name="Google Shape;1011;g10b34379886_2_1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2" name="Google Shape;1012;g10b34379886_2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a:t>Más funciones que nunca, en un formato elegante y ergonómico.</a:t>
            </a:r>
            <a:endParaRPr/>
          </a:p>
          <a:p>
            <a:pPr marL="0" lvl="0" indent="0" algn="l" rtl="0">
              <a:lnSpc>
                <a:spcPct val="115000"/>
              </a:lnSpc>
              <a:spcBef>
                <a:spcPts val="1200"/>
              </a:spcBef>
              <a:spcAft>
                <a:spcPts val="0"/>
              </a:spcAft>
              <a:buNone/>
            </a:pPr>
            <a:r>
              <a:rPr lang="en"/>
              <a:t>Características de la MOTOTRBO R7:</a:t>
            </a:r>
            <a:endParaRPr/>
          </a:p>
          <a:p>
            <a:pPr marL="457200" lvl="0" indent="-298450" algn="l" rtl="0">
              <a:lnSpc>
                <a:spcPct val="115000"/>
              </a:lnSpc>
              <a:spcBef>
                <a:spcPts val="1200"/>
              </a:spcBef>
              <a:spcAft>
                <a:spcPts val="0"/>
              </a:spcAft>
              <a:buSzPts val="1100"/>
              <a:buChar char="●"/>
            </a:pPr>
            <a:r>
              <a:rPr lang="en"/>
              <a:t>Pantalla QVGA de 2,4 pulgadas 320 x 240 px para una fácil navegación</a:t>
            </a:r>
            <a:endParaRPr/>
          </a:p>
          <a:p>
            <a:pPr marL="457200" lvl="0" indent="-298450" algn="l" rtl="0">
              <a:lnSpc>
                <a:spcPct val="115000"/>
              </a:lnSpc>
              <a:spcBef>
                <a:spcPts val="0"/>
              </a:spcBef>
              <a:spcAft>
                <a:spcPts val="0"/>
              </a:spcAft>
              <a:buSzPts val="1100"/>
              <a:buChar char="●"/>
            </a:pPr>
            <a:r>
              <a:rPr lang="en"/>
              <a:t>Micrófonos frontal y trasero para cancelación de ruido avanzada</a:t>
            </a:r>
            <a:endParaRPr/>
          </a:p>
          <a:p>
            <a:pPr marL="457200" lvl="0" indent="-298450" algn="l" rtl="0">
              <a:lnSpc>
                <a:spcPct val="115000"/>
              </a:lnSpc>
              <a:spcBef>
                <a:spcPts val="0"/>
              </a:spcBef>
              <a:spcAft>
                <a:spcPts val="0"/>
              </a:spcAft>
              <a:buSzPts val="1100"/>
              <a:buChar char="●"/>
            </a:pPr>
            <a:r>
              <a:rPr lang="en"/>
              <a:t>Poderoso altavoz frontal, posicionado detrás del teclado, ofrece audio fuerte y claro</a:t>
            </a:r>
            <a:endParaRPr/>
          </a:p>
          <a:p>
            <a:pPr marL="457200" lvl="0" indent="-298450" algn="l" rtl="0">
              <a:lnSpc>
                <a:spcPct val="115000"/>
              </a:lnSpc>
              <a:spcBef>
                <a:spcPts val="0"/>
              </a:spcBef>
              <a:spcAft>
                <a:spcPts val="0"/>
              </a:spcAft>
              <a:buSzPts val="1100"/>
              <a:buChar char="●"/>
            </a:pPr>
            <a:r>
              <a:rPr lang="en"/>
              <a:t>Wi-Fi 2.4 GHz y 5 GHz, y Bluetooth 5.1 para conectividad simple</a:t>
            </a:r>
            <a:endParaRPr/>
          </a:p>
          <a:p>
            <a:pPr marL="457200" lvl="0" indent="-298450" algn="l" rtl="0">
              <a:lnSpc>
                <a:spcPct val="115000"/>
              </a:lnSpc>
              <a:spcBef>
                <a:spcPts val="0"/>
              </a:spcBef>
              <a:spcAft>
                <a:spcPts val="0"/>
              </a:spcAft>
              <a:buSzPts val="1100"/>
              <a:buChar char="●"/>
            </a:pPr>
            <a:r>
              <a:rPr lang="en"/>
              <a:t>Batería delgada y de larga duración para más tiempo de conversación</a:t>
            </a:r>
            <a:endParaRPr/>
          </a:p>
          <a:p>
            <a:pPr marL="457200" lvl="0" indent="-298450" algn="l" rtl="0">
              <a:lnSpc>
                <a:spcPct val="115000"/>
              </a:lnSpc>
              <a:spcBef>
                <a:spcPts val="0"/>
              </a:spcBef>
              <a:spcAft>
                <a:spcPts val="0"/>
              </a:spcAft>
              <a:buSzPts val="1100"/>
              <a:buChar char="●"/>
            </a:pPr>
            <a:r>
              <a:rPr lang="en"/>
              <a:t>Botón de emergencia grande con un diseño ergonómico optimizado</a:t>
            </a:r>
            <a:endParaRPr/>
          </a:p>
          <a:p>
            <a:pPr marL="0" lvl="0" indent="0" algn="l" rtl="0">
              <a:lnSpc>
                <a:spcPct val="115000"/>
              </a:lnSpc>
              <a:spcBef>
                <a:spcPts val="1200"/>
              </a:spcBef>
              <a:spcAft>
                <a:spcPts val="0"/>
              </a:spcAft>
              <a:buClr>
                <a:schemeClr val="dk1"/>
              </a:buClr>
              <a:buSzPts val="1100"/>
              <a:buFont typeface="Arial"/>
              <a:buNone/>
            </a:pPr>
            <a:r>
              <a:rPr lang="en"/>
              <a:t>Todas estas características encajan en un diseño optimizado, fácil de llevar por sus equipos durante todo un turno, y más.</a:t>
            </a:r>
            <a:endParaRPr/>
          </a:p>
          <a:p>
            <a:pPr marL="0" lvl="0" indent="0" algn="l" rtl="0">
              <a:spcBef>
                <a:spcPts val="120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5"/>
        <p:cNvGrpSpPr/>
        <p:nvPr/>
      </p:nvGrpSpPr>
      <p:grpSpPr>
        <a:xfrm>
          <a:off x="0" y="0"/>
          <a:ext cx="0" cy="0"/>
          <a:chOff x="0" y="0"/>
          <a:chExt cx="0" cy="0"/>
        </a:xfrm>
      </p:grpSpPr>
      <p:sp>
        <p:nvSpPr>
          <p:cNvPr id="1026" name="Google Shape;1026;gfbd16fadc3_0_5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7" name="Google Shape;1027;gfbd16fadc3_0_5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0"/>
        <p:cNvGrpSpPr/>
        <p:nvPr/>
      </p:nvGrpSpPr>
      <p:grpSpPr>
        <a:xfrm>
          <a:off x="0" y="0"/>
          <a:ext cx="0" cy="0"/>
          <a:chOff x="0" y="0"/>
          <a:chExt cx="0" cy="0"/>
        </a:xfrm>
      </p:grpSpPr>
      <p:sp>
        <p:nvSpPr>
          <p:cNvPr id="1041" name="Google Shape;1041;g103add95db4_0_1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2" name="Google Shape;1042;g103add95db4_0_1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5"/>
        <p:cNvGrpSpPr/>
        <p:nvPr/>
      </p:nvGrpSpPr>
      <p:grpSpPr>
        <a:xfrm>
          <a:off x="0" y="0"/>
          <a:ext cx="0" cy="0"/>
          <a:chOff x="0" y="0"/>
          <a:chExt cx="0" cy="0"/>
        </a:xfrm>
      </p:grpSpPr>
      <p:sp>
        <p:nvSpPr>
          <p:cNvPr id="1056" name="Google Shape;1056;g1016564f509_0_6: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050">
                <a:solidFill>
                  <a:srgbClr val="F8F9FA"/>
                </a:solidFill>
                <a:latin typeface="Roboto"/>
                <a:ea typeface="Roboto"/>
                <a:cs typeface="Roboto"/>
                <a:sym typeface="Roboto"/>
              </a:rPr>
              <a:t>When t</a:t>
            </a:r>
            <a:r>
              <a:rPr lang="en" sz="1500">
                <a:solidFill>
                  <a:schemeClr val="dk1"/>
                </a:solidFill>
                <a:latin typeface="Roboto Condensed Light"/>
                <a:ea typeface="Roboto Condensed Light"/>
                <a:cs typeface="Roboto Condensed Light"/>
                <a:sym typeface="Roboto Condensed Light"/>
              </a:rPr>
              <a:t>Offering game-changing audio capabilities in a rugged, future-ready device. Its advanced audio processing ensures that your communications are loud and clear, while its rugged construction is </a:t>
            </a:r>
            <a:br>
              <a:rPr lang="en" sz="1500">
                <a:solidFill>
                  <a:schemeClr val="dk1"/>
                </a:solidFill>
                <a:latin typeface="Roboto Condensed Light"/>
                <a:ea typeface="Roboto Condensed Light"/>
                <a:cs typeface="Roboto Condensed Light"/>
                <a:sym typeface="Roboto Condensed Light"/>
              </a:rPr>
            </a:br>
            <a:r>
              <a:rPr lang="en" sz="1500">
                <a:solidFill>
                  <a:schemeClr val="dk1"/>
                </a:solidFill>
                <a:latin typeface="Roboto Condensed Light"/>
                <a:ea typeface="Roboto Condensed Light"/>
                <a:cs typeface="Roboto Condensed Light"/>
                <a:sym typeface="Roboto Condensed Light"/>
              </a:rPr>
              <a:t>ready for harsh environments, and advanced connectivity options get your workforce </a:t>
            </a:r>
            <a:br>
              <a:rPr lang="en" sz="1500">
                <a:solidFill>
                  <a:schemeClr val="dk1"/>
                </a:solidFill>
                <a:latin typeface="Roboto Condensed Light"/>
                <a:ea typeface="Roboto Condensed Light"/>
                <a:cs typeface="Roboto Condensed Light"/>
                <a:sym typeface="Roboto Condensed Light"/>
              </a:rPr>
            </a:br>
            <a:r>
              <a:rPr lang="en" sz="1500">
                <a:solidFill>
                  <a:schemeClr val="dk1"/>
                </a:solidFill>
                <a:latin typeface="Roboto Condensed Light"/>
                <a:ea typeface="Roboto Condensed Light"/>
                <a:cs typeface="Roboto Condensed Light"/>
                <a:sym typeface="Roboto Condensed Light"/>
              </a:rPr>
              <a:t>ready for tomorrow.  </a:t>
            </a:r>
            <a:endParaRPr sz="1500">
              <a:solidFill>
                <a:schemeClr val="dk1"/>
              </a:solidFill>
              <a:latin typeface="Roboto Condensed Light"/>
              <a:ea typeface="Roboto Condensed Light"/>
              <a:cs typeface="Roboto Condensed Light"/>
              <a:sym typeface="Roboto Condensed Light"/>
            </a:endParaRPr>
          </a:p>
          <a:p>
            <a:pPr marL="0" lvl="0" indent="0" algn="l" rtl="0">
              <a:spcBef>
                <a:spcPts val="0"/>
              </a:spcBef>
              <a:spcAft>
                <a:spcPts val="0"/>
              </a:spcAft>
              <a:buNone/>
            </a:pPr>
            <a:r>
              <a:rPr lang="en" sz="1050">
                <a:solidFill>
                  <a:srgbClr val="F8F9FA"/>
                </a:solidFill>
                <a:latin typeface="Roboto"/>
                <a:ea typeface="Roboto"/>
                <a:cs typeface="Roboto"/>
                <a:sym typeface="Roboto"/>
              </a:rPr>
              <a:t>he RSMs pair with R7 radio, the enhanced single input noise cancelling will suppress the background noise for  clearer communication</a:t>
            </a:r>
            <a:endParaRPr/>
          </a:p>
        </p:txBody>
      </p:sp>
      <p:sp>
        <p:nvSpPr>
          <p:cNvPr id="1057" name="Google Shape;1057;g1016564f509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tatic Cover">
  <p:cSld name="Static Cover">
    <p:spTree>
      <p:nvGrpSpPr>
        <p:cNvPr id="1" name="Shape 8"/>
        <p:cNvGrpSpPr/>
        <p:nvPr/>
      </p:nvGrpSpPr>
      <p:grpSpPr>
        <a:xfrm>
          <a:off x="0" y="0"/>
          <a:ext cx="0" cy="0"/>
          <a:chOff x="0" y="0"/>
          <a:chExt cx="0" cy="0"/>
        </a:xfrm>
      </p:grpSpPr>
      <p:pic>
        <p:nvPicPr>
          <p:cNvPr id="9" name="Google Shape;9;p2"/>
          <p:cNvPicPr preferRelativeResize="0"/>
          <p:nvPr/>
        </p:nvPicPr>
        <p:blipFill rotWithShape="1">
          <a:blip r:embed="rId2">
            <a:alphaModFix/>
          </a:blip>
          <a:srcRect t="5033" r="5033"/>
          <a:stretch/>
        </p:blipFill>
        <p:spPr>
          <a:xfrm>
            <a:off x="0" y="1"/>
            <a:ext cx="9144000" cy="5143500"/>
          </a:xfrm>
          <a:prstGeom prst="rect">
            <a:avLst/>
          </a:prstGeom>
          <a:noFill/>
          <a:ln>
            <a:noFill/>
          </a:ln>
        </p:spPr>
      </p:pic>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01 - Blue">
  <p:cSld name="Title 01 - Blue">
    <p:spTree>
      <p:nvGrpSpPr>
        <p:cNvPr id="1" name="Shape 10"/>
        <p:cNvGrpSpPr/>
        <p:nvPr/>
      </p:nvGrpSpPr>
      <p:grpSpPr>
        <a:xfrm>
          <a:off x="0" y="0"/>
          <a:ext cx="0" cy="0"/>
          <a:chOff x="0" y="0"/>
          <a:chExt cx="0" cy="0"/>
        </a:xfrm>
      </p:grpSpPr>
      <p:pic>
        <p:nvPicPr>
          <p:cNvPr id="11" name="Google Shape;11;p3"/>
          <p:cNvPicPr preferRelativeResize="0"/>
          <p:nvPr/>
        </p:nvPicPr>
        <p:blipFill rotWithShape="1">
          <a:blip r:embed="rId2">
            <a:alphaModFix/>
          </a:blip>
          <a:srcRect l="12784" t="23537" r="4089" b="9764"/>
          <a:stretch/>
        </p:blipFill>
        <p:spPr>
          <a:xfrm>
            <a:off x="0" y="0"/>
            <a:ext cx="9220198" cy="5143499"/>
          </a:xfrm>
          <a:prstGeom prst="rect">
            <a:avLst/>
          </a:prstGeom>
          <a:noFill/>
          <a:ln>
            <a:noFill/>
          </a:ln>
        </p:spPr>
      </p:pic>
      <p:sp>
        <p:nvSpPr>
          <p:cNvPr id="12" name="Google Shape;12;p3"/>
          <p:cNvSpPr/>
          <p:nvPr/>
        </p:nvSpPr>
        <p:spPr>
          <a:xfrm>
            <a:off x="0" y="0"/>
            <a:ext cx="4118400" cy="5143500"/>
          </a:xfrm>
          <a:prstGeom prst="rect">
            <a:avLst/>
          </a:prstGeom>
          <a:solidFill>
            <a:srgbClr val="000000">
              <a:alpha val="40000"/>
            </a:srgbClr>
          </a:solidFill>
          <a:ln>
            <a:noFill/>
          </a:ln>
        </p:spPr>
        <p:txBody>
          <a:bodyPr spcFirstLastPara="1" wrap="square" lIns="51425" tIns="25700" rIns="51425" bIns="25700" anchor="ctr" anchorCtr="0">
            <a:noAutofit/>
          </a:bodyPr>
          <a:lstStyle/>
          <a:p>
            <a:pPr marL="0" marR="0" lvl="0" indent="0" algn="ctr" rtl="0">
              <a:spcBef>
                <a:spcPts val="0"/>
              </a:spcBef>
              <a:spcAft>
                <a:spcPts val="0"/>
              </a:spcAft>
              <a:buNone/>
            </a:pPr>
            <a:endParaRPr sz="1400">
              <a:solidFill>
                <a:schemeClr val="lt1"/>
              </a:solidFill>
              <a:latin typeface="Arial"/>
              <a:ea typeface="Arial"/>
              <a:cs typeface="Arial"/>
              <a:sym typeface="Arial"/>
            </a:endParaRPr>
          </a:p>
        </p:txBody>
      </p:sp>
      <p:sp>
        <p:nvSpPr>
          <p:cNvPr id="13" name="Google Shape;13;p3"/>
          <p:cNvSpPr txBox="1">
            <a:spLocks noGrp="1"/>
          </p:cNvSpPr>
          <p:nvPr>
            <p:ph type="subTitle" idx="1"/>
          </p:nvPr>
        </p:nvSpPr>
        <p:spPr>
          <a:xfrm>
            <a:off x="179677" y="3023350"/>
            <a:ext cx="3059100" cy="392700"/>
          </a:xfrm>
          <a:prstGeom prst="rect">
            <a:avLst/>
          </a:prstGeom>
        </p:spPr>
        <p:txBody>
          <a:bodyPr spcFirstLastPara="1" wrap="square" lIns="68575" tIns="68575" rIns="68575" bIns="68575" anchor="t" anchorCtr="0">
            <a:noAutofit/>
          </a:bodyPr>
          <a:lstStyle>
            <a:lvl1pPr lvl="0" rtl="0">
              <a:spcBef>
                <a:spcPts val="800"/>
              </a:spcBef>
              <a:spcAft>
                <a:spcPts val="0"/>
              </a:spcAft>
              <a:buNone/>
              <a:defRPr sz="1600">
                <a:solidFill>
                  <a:srgbClr val="FFFFFF"/>
                </a:solidFill>
              </a:defRPr>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14" name="Google Shape;14;p3"/>
          <p:cNvSpPr txBox="1">
            <a:spLocks noGrp="1"/>
          </p:cNvSpPr>
          <p:nvPr>
            <p:ph type="subTitle" idx="2"/>
          </p:nvPr>
        </p:nvSpPr>
        <p:spPr>
          <a:xfrm>
            <a:off x="179677" y="3317875"/>
            <a:ext cx="3059100" cy="516600"/>
          </a:xfrm>
          <a:prstGeom prst="rect">
            <a:avLst/>
          </a:prstGeom>
        </p:spPr>
        <p:txBody>
          <a:bodyPr spcFirstLastPara="1" wrap="square" lIns="68575" tIns="68575" rIns="68575" bIns="68575" anchor="t" anchorCtr="0">
            <a:noAutofit/>
          </a:bodyPr>
          <a:lstStyle>
            <a:lvl1pPr lvl="0" rtl="0">
              <a:spcBef>
                <a:spcPts val="800"/>
              </a:spcBef>
              <a:spcAft>
                <a:spcPts val="0"/>
              </a:spcAft>
              <a:buNone/>
              <a:defRPr sz="1600">
                <a:solidFill>
                  <a:srgbClr val="FFFFFF"/>
                </a:solidFill>
              </a:defRPr>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15" name="Google Shape;15;p3"/>
          <p:cNvSpPr txBox="1">
            <a:spLocks noGrp="1"/>
          </p:cNvSpPr>
          <p:nvPr>
            <p:ph type="title"/>
          </p:nvPr>
        </p:nvSpPr>
        <p:spPr>
          <a:xfrm>
            <a:off x="179677" y="1382775"/>
            <a:ext cx="3799200" cy="4482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a:solidFill>
                  <a:srgbClr val="FFFFFF"/>
                </a:solidFill>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a:endParaRPr/>
          </a:p>
        </p:txBody>
      </p:sp>
      <p:sp>
        <p:nvSpPr>
          <p:cNvPr id="16" name="Google Shape;16;p3"/>
          <p:cNvSpPr txBox="1">
            <a:spLocks noGrp="1"/>
          </p:cNvSpPr>
          <p:nvPr>
            <p:ph type="subTitle" idx="3"/>
          </p:nvPr>
        </p:nvSpPr>
        <p:spPr>
          <a:xfrm>
            <a:off x="179677" y="1746250"/>
            <a:ext cx="3799200" cy="448200"/>
          </a:xfrm>
          <a:prstGeom prst="rect">
            <a:avLst/>
          </a:prstGeom>
        </p:spPr>
        <p:txBody>
          <a:bodyPr spcFirstLastPara="1" wrap="square" lIns="68575" tIns="68575" rIns="68575" bIns="68575" anchor="t" anchorCtr="0">
            <a:noAutofit/>
          </a:bodyPr>
          <a:lstStyle>
            <a:lvl1pPr lvl="0" rtl="0">
              <a:spcBef>
                <a:spcPts val="800"/>
              </a:spcBef>
              <a:spcAft>
                <a:spcPts val="0"/>
              </a:spcAft>
              <a:buNone/>
              <a:defRPr sz="1600">
                <a:solidFill>
                  <a:srgbClr val="FFFFFF"/>
                </a:solidFill>
              </a:defRPr>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01 - Green">
  <p:cSld name="Title 01 - Green">
    <p:bg>
      <p:bgPr>
        <a:blipFill rotWithShape="1">
          <a:blip r:embed="rId2">
            <a:alphaModFix/>
          </a:blip>
          <a:stretch>
            <a:fillRect/>
          </a:stretch>
        </a:blipFill>
        <a:effectLst/>
      </p:bgPr>
    </p:bg>
    <p:spTree>
      <p:nvGrpSpPr>
        <p:cNvPr id="1" name="Shape 17"/>
        <p:cNvGrpSpPr/>
        <p:nvPr/>
      </p:nvGrpSpPr>
      <p:grpSpPr>
        <a:xfrm>
          <a:off x="0" y="0"/>
          <a:ext cx="0" cy="0"/>
          <a:chOff x="0" y="0"/>
          <a:chExt cx="0" cy="0"/>
        </a:xfrm>
      </p:grpSpPr>
      <p:sp>
        <p:nvSpPr>
          <p:cNvPr id="18" name="Google Shape;18;p4"/>
          <p:cNvSpPr/>
          <p:nvPr/>
        </p:nvSpPr>
        <p:spPr>
          <a:xfrm>
            <a:off x="5025625" y="0"/>
            <a:ext cx="4118400" cy="5143500"/>
          </a:xfrm>
          <a:prstGeom prst="rect">
            <a:avLst/>
          </a:prstGeom>
          <a:solidFill>
            <a:srgbClr val="000000">
              <a:alpha val="40000"/>
            </a:srgbClr>
          </a:solidFill>
          <a:ln>
            <a:noFill/>
          </a:ln>
        </p:spPr>
        <p:txBody>
          <a:bodyPr spcFirstLastPara="1" wrap="square" lIns="51425" tIns="25700" rIns="51425" bIns="25700" anchor="ctr" anchorCtr="0">
            <a:noAutofit/>
          </a:bodyPr>
          <a:lstStyle/>
          <a:p>
            <a:pPr marL="0" marR="0" lvl="0" indent="0" algn="ctr" rtl="0">
              <a:spcBef>
                <a:spcPts val="0"/>
              </a:spcBef>
              <a:spcAft>
                <a:spcPts val="0"/>
              </a:spcAft>
              <a:buNone/>
            </a:pPr>
            <a:endParaRPr sz="1400">
              <a:solidFill>
                <a:schemeClr val="lt1"/>
              </a:solidFill>
              <a:latin typeface="Arial"/>
              <a:ea typeface="Arial"/>
              <a:cs typeface="Arial"/>
              <a:sym typeface="Arial"/>
            </a:endParaRPr>
          </a:p>
        </p:txBody>
      </p:sp>
      <p:sp>
        <p:nvSpPr>
          <p:cNvPr id="19" name="Google Shape;19;p4"/>
          <p:cNvSpPr txBox="1">
            <a:spLocks noGrp="1"/>
          </p:cNvSpPr>
          <p:nvPr>
            <p:ph type="subTitle" idx="1"/>
          </p:nvPr>
        </p:nvSpPr>
        <p:spPr>
          <a:xfrm>
            <a:off x="5205302" y="3023350"/>
            <a:ext cx="3059100" cy="392700"/>
          </a:xfrm>
          <a:prstGeom prst="rect">
            <a:avLst/>
          </a:prstGeom>
        </p:spPr>
        <p:txBody>
          <a:bodyPr spcFirstLastPara="1" wrap="square" lIns="68575" tIns="68575" rIns="68575" bIns="68575" anchor="t" anchorCtr="0">
            <a:noAutofit/>
          </a:bodyPr>
          <a:lstStyle>
            <a:lvl1pPr lvl="0" rtl="0">
              <a:spcBef>
                <a:spcPts val="800"/>
              </a:spcBef>
              <a:spcAft>
                <a:spcPts val="0"/>
              </a:spcAft>
              <a:buNone/>
              <a:defRPr sz="1600">
                <a:solidFill>
                  <a:srgbClr val="FFFFFF"/>
                </a:solidFill>
              </a:defRPr>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20" name="Google Shape;20;p4"/>
          <p:cNvSpPr txBox="1">
            <a:spLocks noGrp="1"/>
          </p:cNvSpPr>
          <p:nvPr>
            <p:ph type="subTitle" idx="2"/>
          </p:nvPr>
        </p:nvSpPr>
        <p:spPr>
          <a:xfrm>
            <a:off x="5205302" y="3317875"/>
            <a:ext cx="3059100" cy="516600"/>
          </a:xfrm>
          <a:prstGeom prst="rect">
            <a:avLst/>
          </a:prstGeom>
        </p:spPr>
        <p:txBody>
          <a:bodyPr spcFirstLastPara="1" wrap="square" lIns="68575" tIns="68575" rIns="68575" bIns="68575" anchor="t" anchorCtr="0">
            <a:noAutofit/>
          </a:bodyPr>
          <a:lstStyle>
            <a:lvl1pPr lvl="0" rtl="0">
              <a:spcBef>
                <a:spcPts val="800"/>
              </a:spcBef>
              <a:spcAft>
                <a:spcPts val="0"/>
              </a:spcAft>
              <a:buNone/>
              <a:defRPr sz="1600">
                <a:solidFill>
                  <a:srgbClr val="FFFFFF"/>
                </a:solidFill>
              </a:defRPr>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21" name="Google Shape;21;p4"/>
          <p:cNvSpPr txBox="1">
            <a:spLocks noGrp="1"/>
          </p:cNvSpPr>
          <p:nvPr>
            <p:ph type="title"/>
          </p:nvPr>
        </p:nvSpPr>
        <p:spPr>
          <a:xfrm>
            <a:off x="5205302" y="1382775"/>
            <a:ext cx="3799200" cy="4482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a:solidFill>
                  <a:srgbClr val="FFFFFF"/>
                </a:solidFill>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a:endParaRPr/>
          </a:p>
        </p:txBody>
      </p:sp>
      <p:sp>
        <p:nvSpPr>
          <p:cNvPr id="22" name="Google Shape;22;p4"/>
          <p:cNvSpPr txBox="1">
            <a:spLocks noGrp="1"/>
          </p:cNvSpPr>
          <p:nvPr>
            <p:ph type="subTitle" idx="3"/>
          </p:nvPr>
        </p:nvSpPr>
        <p:spPr>
          <a:xfrm>
            <a:off x="5205302" y="1746250"/>
            <a:ext cx="3799200" cy="448200"/>
          </a:xfrm>
          <a:prstGeom prst="rect">
            <a:avLst/>
          </a:prstGeom>
        </p:spPr>
        <p:txBody>
          <a:bodyPr spcFirstLastPara="1" wrap="square" lIns="68575" tIns="68575" rIns="68575" bIns="68575" anchor="t" anchorCtr="0">
            <a:noAutofit/>
          </a:bodyPr>
          <a:lstStyle>
            <a:lvl1pPr lvl="0" rtl="0">
              <a:spcBef>
                <a:spcPts val="800"/>
              </a:spcBef>
              <a:spcAft>
                <a:spcPts val="0"/>
              </a:spcAft>
              <a:buNone/>
              <a:defRPr sz="1600">
                <a:solidFill>
                  <a:srgbClr val="FFFFFF"/>
                </a:solidFill>
              </a:defRPr>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Title 01 - Orange">
  <p:cSld name="Title 01 - Orange">
    <p:bg>
      <p:bgPr>
        <a:blipFill rotWithShape="1">
          <a:blip r:embed="rId2">
            <a:alphaModFix/>
          </a:blip>
          <a:stretch>
            <a:fillRect/>
          </a:stretch>
        </a:blipFill>
        <a:effectLst/>
      </p:bgPr>
    </p:bg>
    <p:spTree>
      <p:nvGrpSpPr>
        <p:cNvPr id="1" name="Shape 23"/>
        <p:cNvGrpSpPr/>
        <p:nvPr/>
      </p:nvGrpSpPr>
      <p:grpSpPr>
        <a:xfrm>
          <a:off x="0" y="0"/>
          <a:ext cx="0" cy="0"/>
          <a:chOff x="0" y="0"/>
          <a:chExt cx="0" cy="0"/>
        </a:xfrm>
      </p:grpSpPr>
      <p:sp>
        <p:nvSpPr>
          <p:cNvPr id="24" name="Google Shape;24;p5"/>
          <p:cNvSpPr/>
          <p:nvPr/>
        </p:nvSpPr>
        <p:spPr>
          <a:xfrm>
            <a:off x="5025625" y="0"/>
            <a:ext cx="4118400" cy="5143500"/>
          </a:xfrm>
          <a:prstGeom prst="rect">
            <a:avLst/>
          </a:prstGeom>
          <a:solidFill>
            <a:srgbClr val="000000">
              <a:alpha val="40000"/>
            </a:srgbClr>
          </a:solidFill>
          <a:ln>
            <a:noFill/>
          </a:ln>
        </p:spPr>
        <p:txBody>
          <a:bodyPr spcFirstLastPara="1" wrap="square" lIns="51425" tIns="25700" rIns="51425" bIns="25700" anchor="ctr" anchorCtr="0">
            <a:noAutofit/>
          </a:bodyPr>
          <a:lstStyle/>
          <a:p>
            <a:pPr marL="0" marR="0" lvl="0" indent="0" algn="ctr" rtl="0">
              <a:spcBef>
                <a:spcPts val="0"/>
              </a:spcBef>
              <a:spcAft>
                <a:spcPts val="0"/>
              </a:spcAft>
              <a:buNone/>
            </a:pPr>
            <a:endParaRPr sz="1400">
              <a:solidFill>
                <a:schemeClr val="lt1"/>
              </a:solidFill>
              <a:latin typeface="Arial"/>
              <a:ea typeface="Arial"/>
              <a:cs typeface="Arial"/>
              <a:sym typeface="Arial"/>
            </a:endParaRPr>
          </a:p>
        </p:txBody>
      </p:sp>
      <p:sp>
        <p:nvSpPr>
          <p:cNvPr id="25" name="Google Shape;25;p5"/>
          <p:cNvSpPr txBox="1">
            <a:spLocks noGrp="1"/>
          </p:cNvSpPr>
          <p:nvPr>
            <p:ph type="subTitle" idx="1"/>
          </p:nvPr>
        </p:nvSpPr>
        <p:spPr>
          <a:xfrm>
            <a:off x="5205302" y="3023350"/>
            <a:ext cx="3059100" cy="392700"/>
          </a:xfrm>
          <a:prstGeom prst="rect">
            <a:avLst/>
          </a:prstGeom>
        </p:spPr>
        <p:txBody>
          <a:bodyPr spcFirstLastPara="1" wrap="square" lIns="68575" tIns="68575" rIns="68575" bIns="68575" anchor="t" anchorCtr="0">
            <a:noAutofit/>
          </a:bodyPr>
          <a:lstStyle>
            <a:lvl1pPr lvl="0" rtl="0">
              <a:spcBef>
                <a:spcPts val="800"/>
              </a:spcBef>
              <a:spcAft>
                <a:spcPts val="0"/>
              </a:spcAft>
              <a:buNone/>
              <a:defRPr sz="1600">
                <a:solidFill>
                  <a:srgbClr val="FFFFFF"/>
                </a:solidFill>
              </a:defRPr>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26" name="Google Shape;26;p5"/>
          <p:cNvSpPr txBox="1">
            <a:spLocks noGrp="1"/>
          </p:cNvSpPr>
          <p:nvPr>
            <p:ph type="subTitle" idx="2"/>
          </p:nvPr>
        </p:nvSpPr>
        <p:spPr>
          <a:xfrm>
            <a:off x="5205302" y="3317875"/>
            <a:ext cx="3059100" cy="516600"/>
          </a:xfrm>
          <a:prstGeom prst="rect">
            <a:avLst/>
          </a:prstGeom>
        </p:spPr>
        <p:txBody>
          <a:bodyPr spcFirstLastPara="1" wrap="square" lIns="68575" tIns="68575" rIns="68575" bIns="68575" anchor="t" anchorCtr="0">
            <a:noAutofit/>
          </a:bodyPr>
          <a:lstStyle>
            <a:lvl1pPr lvl="0" rtl="0">
              <a:spcBef>
                <a:spcPts val="800"/>
              </a:spcBef>
              <a:spcAft>
                <a:spcPts val="0"/>
              </a:spcAft>
              <a:buNone/>
              <a:defRPr sz="1600">
                <a:solidFill>
                  <a:srgbClr val="FFFFFF"/>
                </a:solidFill>
              </a:defRPr>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27" name="Google Shape;27;p5"/>
          <p:cNvSpPr txBox="1">
            <a:spLocks noGrp="1"/>
          </p:cNvSpPr>
          <p:nvPr>
            <p:ph type="title"/>
          </p:nvPr>
        </p:nvSpPr>
        <p:spPr>
          <a:xfrm>
            <a:off x="5205302" y="1382775"/>
            <a:ext cx="3799200" cy="4482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a:solidFill>
                  <a:srgbClr val="FFFFFF"/>
                </a:solidFill>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a:endParaRPr/>
          </a:p>
        </p:txBody>
      </p:sp>
      <p:sp>
        <p:nvSpPr>
          <p:cNvPr id="28" name="Google Shape;28;p5"/>
          <p:cNvSpPr txBox="1">
            <a:spLocks noGrp="1"/>
          </p:cNvSpPr>
          <p:nvPr>
            <p:ph type="subTitle" idx="3"/>
          </p:nvPr>
        </p:nvSpPr>
        <p:spPr>
          <a:xfrm>
            <a:off x="5205302" y="1746250"/>
            <a:ext cx="3799200" cy="448200"/>
          </a:xfrm>
          <a:prstGeom prst="rect">
            <a:avLst/>
          </a:prstGeom>
        </p:spPr>
        <p:txBody>
          <a:bodyPr spcFirstLastPara="1" wrap="square" lIns="68575" tIns="68575" rIns="68575" bIns="68575" anchor="t" anchorCtr="0">
            <a:noAutofit/>
          </a:bodyPr>
          <a:lstStyle>
            <a:lvl1pPr lvl="0" rtl="0">
              <a:spcBef>
                <a:spcPts val="800"/>
              </a:spcBef>
              <a:spcAft>
                <a:spcPts val="0"/>
              </a:spcAft>
              <a:buNone/>
              <a:defRPr sz="1600">
                <a:solidFill>
                  <a:srgbClr val="FFFFFF"/>
                </a:solidFill>
              </a:defRPr>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Title 02 - Blue">
  <p:cSld name="Title 02 - Blue">
    <p:bg>
      <p:bgPr>
        <a:blipFill rotWithShape="1">
          <a:blip r:embed="rId2">
            <a:alphaModFix/>
          </a:blip>
          <a:stretch>
            <a:fillRect/>
          </a:stretch>
        </a:blipFill>
        <a:effectLst/>
      </p:bgPr>
    </p:bg>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1381475" y="-1010887"/>
            <a:ext cx="3059100" cy="3927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a:solidFill>
                  <a:schemeClr val="lt2"/>
                </a:solidFill>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31" name="Google Shape;31;p6"/>
          <p:cNvSpPr txBox="1">
            <a:spLocks noGrp="1"/>
          </p:cNvSpPr>
          <p:nvPr>
            <p:ph type="subTitle" idx="1"/>
          </p:nvPr>
        </p:nvSpPr>
        <p:spPr>
          <a:xfrm>
            <a:off x="1463050" y="-1206087"/>
            <a:ext cx="3059100" cy="2538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sz="1600">
                <a:solidFill>
                  <a:srgbClr val="FFFFFF"/>
                </a:solidFill>
              </a:defRPr>
            </a:lvl1pPr>
            <a:lvl2pPr lvl="1" rtl="0">
              <a:spcBef>
                <a:spcPts val="800"/>
              </a:spcBef>
              <a:spcAft>
                <a:spcPts val="0"/>
              </a:spcAft>
              <a:buNone/>
              <a:defRPr sz="1600"/>
            </a:lvl2pPr>
            <a:lvl3pPr lvl="2" rtl="0">
              <a:spcBef>
                <a:spcPts val="800"/>
              </a:spcBef>
              <a:spcAft>
                <a:spcPts val="0"/>
              </a:spcAft>
              <a:buNone/>
              <a:defRPr sz="1600"/>
            </a:lvl3pPr>
            <a:lvl4pPr lvl="3" rtl="0">
              <a:spcBef>
                <a:spcPts val="800"/>
              </a:spcBef>
              <a:spcAft>
                <a:spcPts val="0"/>
              </a:spcAft>
              <a:buNone/>
              <a:defRPr sz="1600"/>
            </a:lvl4pPr>
            <a:lvl5pPr lvl="4" rtl="0">
              <a:spcBef>
                <a:spcPts val="800"/>
              </a:spcBef>
              <a:spcAft>
                <a:spcPts val="0"/>
              </a:spcAft>
              <a:buNone/>
              <a:defRPr sz="1600"/>
            </a:lvl5pPr>
            <a:lvl6pPr lvl="5" rtl="0">
              <a:spcBef>
                <a:spcPts val="800"/>
              </a:spcBef>
              <a:spcAft>
                <a:spcPts val="0"/>
              </a:spcAft>
              <a:buNone/>
              <a:defRPr sz="1600"/>
            </a:lvl6pPr>
            <a:lvl7pPr lvl="6" rtl="0">
              <a:spcBef>
                <a:spcPts val="800"/>
              </a:spcBef>
              <a:spcAft>
                <a:spcPts val="0"/>
              </a:spcAft>
              <a:buNone/>
              <a:defRPr sz="1600"/>
            </a:lvl7pPr>
            <a:lvl8pPr lvl="7" rtl="0">
              <a:spcBef>
                <a:spcPts val="800"/>
              </a:spcBef>
              <a:spcAft>
                <a:spcPts val="0"/>
              </a:spcAft>
              <a:buNone/>
              <a:defRPr sz="1600"/>
            </a:lvl8pPr>
            <a:lvl9pPr lvl="8" rtl="0">
              <a:spcBef>
                <a:spcPts val="800"/>
              </a:spcBef>
              <a:spcAft>
                <a:spcPts val="0"/>
              </a:spcAft>
              <a:buNone/>
              <a:defRPr sz="1600"/>
            </a:lvl9pPr>
          </a:lstStyle>
          <a:p>
            <a:endParaRPr/>
          </a:p>
        </p:txBody>
      </p:sp>
      <p:sp>
        <p:nvSpPr>
          <p:cNvPr id="32" name="Google Shape;32;p6"/>
          <p:cNvSpPr txBox="1">
            <a:spLocks noGrp="1"/>
          </p:cNvSpPr>
          <p:nvPr>
            <p:ph type="subTitle" idx="2"/>
          </p:nvPr>
        </p:nvSpPr>
        <p:spPr>
          <a:xfrm>
            <a:off x="1381475" y="-1326137"/>
            <a:ext cx="3059100" cy="2538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sz="1600">
                <a:solidFill>
                  <a:srgbClr val="FFFFFF"/>
                </a:solidFill>
              </a:defRPr>
            </a:lvl1pPr>
            <a:lvl2pPr lvl="1" rtl="0">
              <a:spcBef>
                <a:spcPts val="800"/>
              </a:spcBef>
              <a:spcAft>
                <a:spcPts val="0"/>
              </a:spcAft>
              <a:buNone/>
              <a:defRPr sz="1600"/>
            </a:lvl2pPr>
            <a:lvl3pPr lvl="2" rtl="0">
              <a:spcBef>
                <a:spcPts val="800"/>
              </a:spcBef>
              <a:spcAft>
                <a:spcPts val="0"/>
              </a:spcAft>
              <a:buNone/>
              <a:defRPr sz="1600"/>
            </a:lvl3pPr>
            <a:lvl4pPr lvl="3" rtl="0">
              <a:spcBef>
                <a:spcPts val="800"/>
              </a:spcBef>
              <a:spcAft>
                <a:spcPts val="0"/>
              </a:spcAft>
              <a:buNone/>
              <a:defRPr sz="1600"/>
            </a:lvl4pPr>
            <a:lvl5pPr lvl="4" rtl="0">
              <a:spcBef>
                <a:spcPts val="800"/>
              </a:spcBef>
              <a:spcAft>
                <a:spcPts val="0"/>
              </a:spcAft>
              <a:buNone/>
              <a:defRPr sz="1600"/>
            </a:lvl5pPr>
            <a:lvl6pPr lvl="5" rtl="0">
              <a:spcBef>
                <a:spcPts val="800"/>
              </a:spcBef>
              <a:spcAft>
                <a:spcPts val="0"/>
              </a:spcAft>
              <a:buNone/>
              <a:defRPr sz="1600"/>
            </a:lvl6pPr>
            <a:lvl7pPr lvl="6" rtl="0">
              <a:spcBef>
                <a:spcPts val="800"/>
              </a:spcBef>
              <a:spcAft>
                <a:spcPts val="0"/>
              </a:spcAft>
              <a:buNone/>
              <a:defRPr sz="1600"/>
            </a:lvl7pPr>
            <a:lvl8pPr lvl="7" rtl="0">
              <a:spcBef>
                <a:spcPts val="800"/>
              </a:spcBef>
              <a:spcAft>
                <a:spcPts val="0"/>
              </a:spcAft>
              <a:buNone/>
              <a:defRPr sz="1600"/>
            </a:lvl8pPr>
            <a:lvl9pPr lvl="8" rtl="0">
              <a:spcBef>
                <a:spcPts val="800"/>
              </a:spcBef>
              <a:spcAft>
                <a:spcPts val="0"/>
              </a:spcAft>
              <a:buNone/>
              <a:defRPr sz="1600"/>
            </a:lvl9pPr>
          </a:lstStyle>
          <a:p>
            <a:endParaRPr/>
          </a:p>
        </p:txBody>
      </p:sp>
      <p:sp>
        <p:nvSpPr>
          <p:cNvPr id="33" name="Google Shape;33;p6"/>
          <p:cNvSpPr txBox="1">
            <a:spLocks noGrp="1"/>
          </p:cNvSpPr>
          <p:nvPr>
            <p:ph type="subTitle" idx="3"/>
          </p:nvPr>
        </p:nvSpPr>
        <p:spPr>
          <a:xfrm>
            <a:off x="1381475" y="-1010887"/>
            <a:ext cx="3059100" cy="2538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sz="1600">
                <a:solidFill>
                  <a:srgbClr val="FFFFFF"/>
                </a:solidFill>
              </a:defRPr>
            </a:lvl1pPr>
            <a:lvl2pPr lvl="1" rtl="0">
              <a:spcBef>
                <a:spcPts val="800"/>
              </a:spcBef>
              <a:spcAft>
                <a:spcPts val="0"/>
              </a:spcAft>
              <a:buNone/>
              <a:defRPr sz="1600"/>
            </a:lvl2pPr>
            <a:lvl3pPr lvl="2" rtl="0">
              <a:spcBef>
                <a:spcPts val="800"/>
              </a:spcBef>
              <a:spcAft>
                <a:spcPts val="0"/>
              </a:spcAft>
              <a:buNone/>
              <a:defRPr sz="1600"/>
            </a:lvl3pPr>
            <a:lvl4pPr lvl="3" rtl="0">
              <a:spcBef>
                <a:spcPts val="800"/>
              </a:spcBef>
              <a:spcAft>
                <a:spcPts val="0"/>
              </a:spcAft>
              <a:buNone/>
              <a:defRPr sz="1600"/>
            </a:lvl4pPr>
            <a:lvl5pPr lvl="4" rtl="0">
              <a:spcBef>
                <a:spcPts val="800"/>
              </a:spcBef>
              <a:spcAft>
                <a:spcPts val="0"/>
              </a:spcAft>
              <a:buNone/>
              <a:defRPr sz="1600"/>
            </a:lvl5pPr>
            <a:lvl6pPr lvl="5" rtl="0">
              <a:spcBef>
                <a:spcPts val="800"/>
              </a:spcBef>
              <a:spcAft>
                <a:spcPts val="0"/>
              </a:spcAft>
              <a:buNone/>
              <a:defRPr sz="1600"/>
            </a:lvl6pPr>
            <a:lvl7pPr lvl="6" rtl="0">
              <a:spcBef>
                <a:spcPts val="800"/>
              </a:spcBef>
              <a:spcAft>
                <a:spcPts val="0"/>
              </a:spcAft>
              <a:buNone/>
              <a:defRPr sz="1600"/>
            </a:lvl7pPr>
            <a:lvl8pPr lvl="7" rtl="0">
              <a:spcBef>
                <a:spcPts val="800"/>
              </a:spcBef>
              <a:spcAft>
                <a:spcPts val="0"/>
              </a:spcAft>
              <a:buNone/>
              <a:defRPr sz="1600"/>
            </a:lvl8pPr>
            <a:lvl9pPr lvl="8" rtl="0">
              <a:spcBef>
                <a:spcPts val="800"/>
              </a:spcBef>
              <a:spcAft>
                <a:spcPts val="0"/>
              </a:spcAft>
              <a:buNone/>
              <a:defRPr sz="1600"/>
            </a:lvl9pPr>
          </a:lstStyle>
          <a:p>
            <a:endParaRPr/>
          </a:p>
        </p:txBody>
      </p:sp>
      <p:sp>
        <p:nvSpPr>
          <p:cNvPr id="34" name="Google Shape;34;p6"/>
          <p:cNvSpPr/>
          <p:nvPr/>
        </p:nvSpPr>
        <p:spPr>
          <a:xfrm>
            <a:off x="0" y="0"/>
            <a:ext cx="4118400" cy="5143500"/>
          </a:xfrm>
          <a:prstGeom prst="rect">
            <a:avLst/>
          </a:prstGeom>
          <a:solidFill>
            <a:srgbClr val="000000">
              <a:alpha val="40000"/>
            </a:srgbClr>
          </a:solidFill>
          <a:ln>
            <a:noFill/>
          </a:ln>
        </p:spPr>
        <p:txBody>
          <a:bodyPr spcFirstLastPara="1" wrap="square" lIns="51425" tIns="25700" rIns="51425" bIns="25700" anchor="ctr" anchorCtr="0">
            <a:noAutofit/>
          </a:bodyPr>
          <a:lstStyle/>
          <a:p>
            <a:pPr marL="0" marR="0" lvl="0" indent="0" algn="ctr" rtl="0">
              <a:spcBef>
                <a:spcPts val="0"/>
              </a:spcBef>
              <a:spcAft>
                <a:spcPts val="0"/>
              </a:spcAft>
              <a:buNone/>
            </a:pPr>
            <a:endParaRPr sz="1400">
              <a:solidFill>
                <a:schemeClr val="lt1"/>
              </a:solidFill>
              <a:latin typeface="Arial"/>
              <a:ea typeface="Arial"/>
              <a:cs typeface="Arial"/>
              <a:sym typeface="Arial"/>
            </a:endParaRPr>
          </a:p>
        </p:txBody>
      </p:sp>
      <p:sp>
        <p:nvSpPr>
          <p:cNvPr id="35" name="Google Shape;35;p6"/>
          <p:cNvSpPr txBox="1">
            <a:spLocks noGrp="1"/>
          </p:cNvSpPr>
          <p:nvPr>
            <p:ph type="subTitle" idx="4"/>
          </p:nvPr>
        </p:nvSpPr>
        <p:spPr>
          <a:xfrm>
            <a:off x="179677" y="3023350"/>
            <a:ext cx="3059100" cy="448200"/>
          </a:xfrm>
          <a:prstGeom prst="rect">
            <a:avLst/>
          </a:prstGeom>
        </p:spPr>
        <p:txBody>
          <a:bodyPr spcFirstLastPara="1" wrap="square" lIns="68575" tIns="68575" rIns="68575" bIns="68575" anchor="t" anchorCtr="0">
            <a:noAutofit/>
          </a:bodyPr>
          <a:lstStyle>
            <a:lvl1pPr lvl="0" rtl="0">
              <a:spcBef>
                <a:spcPts val="800"/>
              </a:spcBef>
              <a:spcAft>
                <a:spcPts val="0"/>
              </a:spcAft>
              <a:buNone/>
              <a:defRPr sz="1600">
                <a:solidFill>
                  <a:srgbClr val="FFFFFF"/>
                </a:solidFill>
              </a:defRPr>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36" name="Google Shape;36;p6"/>
          <p:cNvSpPr txBox="1">
            <a:spLocks noGrp="1"/>
          </p:cNvSpPr>
          <p:nvPr>
            <p:ph type="subTitle" idx="5"/>
          </p:nvPr>
        </p:nvSpPr>
        <p:spPr>
          <a:xfrm>
            <a:off x="179677" y="3317875"/>
            <a:ext cx="3059100" cy="448200"/>
          </a:xfrm>
          <a:prstGeom prst="rect">
            <a:avLst/>
          </a:prstGeom>
        </p:spPr>
        <p:txBody>
          <a:bodyPr spcFirstLastPara="1" wrap="square" lIns="68575" tIns="68575" rIns="68575" bIns="68575" anchor="t" anchorCtr="0">
            <a:noAutofit/>
          </a:bodyPr>
          <a:lstStyle>
            <a:lvl1pPr lvl="0" rtl="0">
              <a:spcBef>
                <a:spcPts val="800"/>
              </a:spcBef>
              <a:spcAft>
                <a:spcPts val="0"/>
              </a:spcAft>
              <a:buNone/>
              <a:defRPr sz="1600">
                <a:solidFill>
                  <a:srgbClr val="FFFFFF"/>
                </a:solidFill>
              </a:defRPr>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37" name="Google Shape;37;p6"/>
          <p:cNvSpPr txBox="1">
            <a:spLocks noGrp="1"/>
          </p:cNvSpPr>
          <p:nvPr>
            <p:ph type="title" idx="6"/>
          </p:nvPr>
        </p:nvSpPr>
        <p:spPr>
          <a:xfrm>
            <a:off x="179675" y="1382775"/>
            <a:ext cx="3938700" cy="4482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a:solidFill>
                  <a:srgbClr val="FFFFFF"/>
                </a:solidFill>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a:endParaRPr/>
          </a:p>
        </p:txBody>
      </p:sp>
      <p:sp>
        <p:nvSpPr>
          <p:cNvPr id="38" name="Google Shape;38;p6"/>
          <p:cNvSpPr txBox="1">
            <a:spLocks noGrp="1"/>
          </p:cNvSpPr>
          <p:nvPr>
            <p:ph type="subTitle" idx="7"/>
          </p:nvPr>
        </p:nvSpPr>
        <p:spPr>
          <a:xfrm>
            <a:off x="179677" y="1746250"/>
            <a:ext cx="3938700" cy="530100"/>
          </a:xfrm>
          <a:prstGeom prst="rect">
            <a:avLst/>
          </a:prstGeom>
        </p:spPr>
        <p:txBody>
          <a:bodyPr spcFirstLastPara="1" wrap="square" lIns="68575" tIns="68575" rIns="68575" bIns="68575" anchor="t" anchorCtr="0">
            <a:noAutofit/>
          </a:bodyPr>
          <a:lstStyle>
            <a:lvl1pPr lvl="0" rtl="0">
              <a:spcBef>
                <a:spcPts val="800"/>
              </a:spcBef>
              <a:spcAft>
                <a:spcPts val="0"/>
              </a:spcAft>
              <a:buNone/>
              <a:defRPr sz="1600">
                <a:solidFill>
                  <a:srgbClr val="FFFFFF"/>
                </a:solidFill>
              </a:defRPr>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Title 02 - Green">
  <p:cSld name="Title 02 - Green">
    <p:bg>
      <p:bgPr>
        <a:blipFill rotWithShape="1">
          <a:blip r:embed="rId2">
            <a:alphaModFix/>
          </a:blip>
          <a:stretch>
            <a:fillRect/>
          </a:stretch>
        </a:blipFill>
        <a:effectLst/>
      </p:bgPr>
    </p:bg>
    <p:spTree>
      <p:nvGrpSpPr>
        <p:cNvPr id="1" name="Shape 39"/>
        <p:cNvGrpSpPr/>
        <p:nvPr/>
      </p:nvGrpSpPr>
      <p:grpSpPr>
        <a:xfrm>
          <a:off x="0" y="0"/>
          <a:ext cx="0" cy="0"/>
          <a:chOff x="0" y="0"/>
          <a:chExt cx="0" cy="0"/>
        </a:xfrm>
      </p:grpSpPr>
      <p:sp>
        <p:nvSpPr>
          <p:cNvPr id="40" name="Google Shape;40;p7"/>
          <p:cNvSpPr/>
          <p:nvPr/>
        </p:nvSpPr>
        <p:spPr>
          <a:xfrm>
            <a:off x="0" y="0"/>
            <a:ext cx="4118400" cy="5143500"/>
          </a:xfrm>
          <a:prstGeom prst="rect">
            <a:avLst/>
          </a:prstGeom>
          <a:solidFill>
            <a:srgbClr val="000000">
              <a:alpha val="40000"/>
            </a:srgbClr>
          </a:solidFill>
          <a:ln>
            <a:noFill/>
          </a:ln>
        </p:spPr>
        <p:txBody>
          <a:bodyPr spcFirstLastPara="1" wrap="square" lIns="51425" tIns="25700" rIns="51425" bIns="25700" anchor="ctr" anchorCtr="0">
            <a:noAutofit/>
          </a:bodyPr>
          <a:lstStyle/>
          <a:p>
            <a:pPr marL="0" marR="0" lvl="0" indent="0" algn="ctr" rtl="0">
              <a:spcBef>
                <a:spcPts val="0"/>
              </a:spcBef>
              <a:spcAft>
                <a:spcPts val="0"/>
              </a:spcAft>
              <a:buNone/>
            </a:pPr>
            <a:endParaRPr sz="1400">
              <a:solidFill>
                <a:schemeClr val="lt1"/>
              </a:solidFill>
              <a:latin typeface="Arial"/>
              <a:ea typeface="Arial"/>
              <a:cs typeface="Arial"/>
              <a:sym typeface="Arial"/>
            </a:endParaRPr>
          </a:p>
        </p:txBody>
      </p:sp>
      <p:sp>
        <p:nvSpPr>
          <p:cNvPr id="41" name="Google Shape;41;p7"/>
          <p:cNvSpPr txBox="1">
            <a:spLocks noGrp="1"/>
          </p:cNvSpPr>
          <p:nvPr>
            <p:ph type="subTitle" idx="1"/>
          </p:nvPr>
        </p:nvSpPr>
        <p:spPr>
          <a:xfrm>
            <a:off x="179677" y="3023350"/>
            <a:ext cx="3059100" cy="448200"/>
          </a:xfrm>
          <a:prstGeom prst="rect">
            <a:avLst/>
          </a:prstGeom>
        </p:spPr>
        <p:txBody>
          <a:bodyPr spcFirstLastPara="1" wrap="square" lIns="68575" tIns="68575" rIns="68575" bIns="68575" anchor="t" anchorCtr="0">
            <a:noAutofit/>
          </a:bodyPr>
          <a:lstStyle>
            <a:lvl1pPr lvl="0" rtl="0">
              <a:spcBef>
                <a:spcPts val="800"/>
              </a:spcBef>
              <a:spcAft>
                <a:spcPts val="0"/>
              </a:spcAft>
              <a:buNone/>
              <a:defRPr sz="1600">
                <a:solidFill>
                  <a:srgbClr val="FFFFFF"/>
                </a:solidFill>
              </a:defRPr>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42" name="Google Shape;42;p7"/>
          <p:cNvSpPr txBox="1">
            <a:spLocks noGrp="1"/>
          </p:cNvSpPr>
          <p:nvPr>
            <p:ph type="subTitle" idx="2"/>
          </p:nvPr>
        </p:nvSpPr>
        <p:spPr>
          <a:xfrm>
            <a:off x="179677" y="3317875"/>
            <a:ext cx="3059100" cy="448200"/>
          </a:xfrm>
          <a:prstGeom prst="rect">
            <a:avLst/>
          </a:prstGeom>
        </p:spPr>
        <p:txBody>
          <a:bodyPr spcFirstLastPara="1" wrap="square" lIns="68575" tIns="68575" rIns="68575" bIns="68575" anchor="t" anchorCtr="0">
            <a:noAutofit/>
          </a:bodyPr>
          <a:lstStyle>
            <a:lvl1pPr lvl="0" rtl="0">
              <a:spcBef>
                <a:spcPts val="800"/>
              </a:spcBef>
              <a:spcAft>
                <a:spcPts val="0"/>
              </a:spcAft>
              <a:buNone/>
              <a:defRPr sz="1600">
                <a:solidFill>
                  <a:srgbClr val="FFFFFF"/>
                </a:solidFill>
              </a:defRPr>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43" name="Google Shape;43;p7"/>
          <p:cNvSpPr txBox="1">
            <a:spLocks noGrp="1"/>
          </p:cNvSpPr>
          <p:nvPr>
            <p:ph type="title"/>
          </p:nvPr>
        </p:nvSpPr>
        <p:spPr>
          <a:xfrm>
            <a:off x="179675" y="1382775"/>
            <a:ext cx="3938700" cy="4482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a:solidFill>
                  <a:srgbClr val="FFFFFF"/>
                </a:solidFill>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a:endParaRPr/>
          </a:p>
        </p:txBody>
      </p:sp>
      <p:sp>
        <p:nvSpPr>
          <p:cNvPr id="44" name="Google Shape;44;p7"/>
          <p:cNvSpPr txBox="1">
            <a:spLocks noGrp="1"/>
          </p:cNvSpPr>
          <p:nvPr>
            <p:ph type="subTitle" idx="3"/>
          </p:nvPr>
        </p:nvSpPr>
        <p:spPr>
          <a:xfrm>
            <a:off x="179677" y="1746250"/>
            <a:ext cx="3938700" cy="530100"/>
          </a:xfrm>
          <a:prstGeom prst="rect">
            <a:avLst/>
          </a:prstGeom>
        </p:spPr>
        <p:txBody>
          <a:bodyPr spcFirstLastPara="1" wrap="square" lIns="68575" tIns="68575" rIns="68575" bIns="68575" anchor="t" anchorCtr="0">
            <a:noAutofit/>
          </a:bodyPr>
          <a:lstStyle>
            <a:lvl1pPr lvl="0" rtl="0">
              <a:spcBef>
                <a:spcPts val="800"/>
              </a:spcBef>
              <a:spcAft>
                <a:spcPts val="0"/>
              </a:spcAft>
              <a:buNone/>
              <a:defRPr sz="1600">
                <a:solidFill>
                  <a:srgbClr val="FFFFFF"/>
                </a:solidFill>
              </a:defRPr>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Title 02 - Orange">
  <p:cSld name="Title 02 - Orange">
    <p:bg>
      <p:bgPr>
        <a:blipFill rotWithShape="1">
          <a:blip r:embed="rId2">
            <a:alphaModFix/>
          </a:blip>
          <a:stretch>
            <a:fillRect/>
          </a:stretch>
        </a:blipFill>
        <a:effectLst/>
      </p:bgPr>
    </p:bg>
    <p:spTree>
      <p:nvGrpSpPr>
        <p:cNvPr id="1" name="Shape 45"/>
        <p:cNvGrpSpPr/>
        <p:nvPr/>
      </p:nvGrpSpPr>
      <p:grpSpPr>
        <a:xfrm>
          <a:off x="0" y="0"/>
          <a:ext cx="0" cy="0"/>
          <a:chOff x="0" y="0"/>
          <a:chExt cx="0" cy="0"/>
        </a:xfrm>
      </p:grpSpPr>
      <p:sp>
        <p:nvSpPr>
          <p:cNvPr id="46" name="Google Shape;46;p8"/>
          <p:cNvSpPr/>
          <p:nvPr/>
        </p:nvSpPr>
        <p:spPr>
          <a:xfrm>
            <a:off x="0" y="0"/>
            <a:ext cx="4118400" cy="5143500"/>
          </a:xfrm>
          <a:prstGeom prst="rect">
            <a:avLst/>
          </a:prstGeom>
          <a:solidFill>
            <a:srgbClr val="000000">
              <a:alpha val="40000"/>
            </a:srgbClr>
          </a:solidFill>
          <a:ln>
            <a:noFill/>
          </a:ln>
        </p:spPr>
        <p:txBody>
          <a:bodyPr spcFirstLastPara="1" wrap="square" lIns="51425" tIns="25700" rIns="51425" bIns="25700" anchor="ctr" anchorCtr="0">
            <a:noAutofit/>
          </a:bodyPr>
          <a:lstStyle/>
          <a:p>
            <a:pPr marL="0" marR="0" lvl="0" indent="0" algn="ctr" rtl="0">
              <a:spcBef>
                <a:spcPts val="0"/>
              </a:spcBef>
              <a:spcAft>
                <a:spcPts val="0"/>
              </a:spcAft>
              <a:buNone/>
            </a:pPr>
            <a:endParaRPr sz="1400">
              <a:solidFill>
                <a:schemeClr val="lt1"/>
              </a:solidFill>
              <a:latin typeface="Arial"/>
              <a:ea typeface="Arial"/>
              <a:cs typeface="Arial"/>
              <a:sym typeface="Arial"/>
            </a:endParaRPr>
          </a:p>
        </p:txBody>
      </p:sp>
      <p:sp>
        <p:nvSpPr>
          <p:cNvPr id="47" name="Google Shape;47;p8"/>
          <p:cNvSpPr txBox="1">
            <a:spLocks noGrp="1"/>
          </p:cNvSpPr>
          <p:nvPr>
            <p:ph type="subTitle" idx="1"/>
          </p:nvPr>
        </p:nvSpPr>
        <p:spPr>
          <a:xfrm>
            <a:off x="179677" y="3023350"/>
            <a:ext cx="3059100" cy="448200"/>
          </a:xfrm>
          <a:prstGeom prst="rect">
            <a:avLst/>
          </a:prstGeom>
        </p:spPr>
        <p:txBody>
          <a:bodyPr spcFirstLastPara="1" wrap="square" lIns="68575" tIns="68575" rIns="68575" bIns="68575" anchor="t" anchorCtr="0">
            <a:noAutofit/>
          </a:bodyPr>
          <a:lstStyle>
            <a:lvl1pPr lvl="0" rtl="0">
              <a:spcBef>
                <a:spcPts val="800"/>
              </a:spcBef>
              <a:spcAft>
                <a:spcPts val="0"/>
              </a:spcAft>
              <a:buNone/>
              <a:defRPr sz="1600">
                <a:solidFill>
                  <a:srgbClr val="FFFFFF"/>
                </a:solidFill>
              </a:defRPr>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48" name="Google Shape;48;p8"/>
          <p:cNvSpPr txBox="1">
            <a:spLocks noGrp="1"/>
          </p:cNvSpPr>
          <p:nvPr>
            <p:ph type="subTitle" idx="2"/>
          </p:nvPr>
        </p:nvSpPr>
        <p:spPr>
          <a:xfrm>
            <a:off x="179677" y="3317875"/>
            <a:ext cx="3059100" cy="448200"/>
          </a:xfrm>
          <a:prstGeom prst="rect">
            <a:avLst/>
          </a:prstGeom>
        </p:spPr>
        <p:txBody>
          <a:bodyPr spcFirstLastPara="1" wrap="square" lIns="68575" tIns="68575" rIns="68575" bIns="68575" anchor="t" anchorCtr="0">
            <a:noAutofit/>
          </a:bodyPr>
          <a:lstStyle>
            <a:lvl1pPr lvl="0" rtl="0">
              <a:spcBef>
                <a:spcPts val="800"/>
              </a:spcBef>
              <a:spcAft>
                <a:spcPts val="0"/>
              </a:spcAft>
              <a:buNone/>
              <a:defRPr sz="1600">
                <a:solidFill>
                  <a:srgbClr val="FFFFFF"/>
                </a:solidFill>
              </a:defRPr>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49" name="Google Shape;49;p8"/>
          <p:cNvSpPr txBox="1">
            <a:spLocks noGrp="1"/>
          </p:cNvSpPr>
          <p:nvPr>
            <p:ph type="title"/>
          </p:nvPr>
        </p:nvSpPr>
        <p:spPr>
          <a:xfrm>
            <a:off x="179675" y="1382775"/>
            <a:ext cx="3938700" cy="4482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a:solidFill>
                  <a:srgbClr val="FFFFFF"/>
                </a:solidFill>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a:endParaRPr/>
          </a:p>
        </p:txBody>
      </p:sp>
      <p:sp>
        <p:nvSpPr>
          <p:cNvPr id="50" name="Google Shape;50;p8"/>
          <p:cNvSpPr txBox="1">
            <a:spLocks noGrp="1"/>
          </p:cNvSpPr>
          <p:nvPr>
            <p:ph type="subTitle" idx="3"/>
          </p:nvPr>
        </p:nvSpPr>
        <p:spPr>
          <a:xfrm>
            <a:off x="179677" y="1746250"/>
            <a:ext cx="3938700" cy="530100"/>
          </a:xfrm>
          <a:prstGeom prst="rect">
            <a:avLst/>
          </a:prstGeom>
        </p:spPr>
        <p:txBody>
          <a:bodyPr spcFirstLastPara="1" wrap="square" lIns="68575" tIns="68575" rIns="68575" bIns="68575" anchor="t" anchorCtr="0">
            <a:noAutofit/>
          </a:bodyPr>
          <a:lstStyle>
            <a:lvl1pPr lvl="0" rtl="0">
              <a:spcBef>
                <a:spcPts val="800"/>
              </a:spcBef>
              <a:spcAft>
                <a:spcPts val="0"/>
              </a:spcAft>
              <a:buNone/>
              <a:defRPr sz="1600">
                <a:solidFill>
                  <a:srgbClr val="FFFFFF"/>
                </a:solidFill>
              </a:defRPr>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Agenda 01 - Blue">
  <p:cSld name="Agenda 01 - Blue">
    <p:bg>
      <p:bgPr>
        <a:solidFill>
          <a:schemeClr val="lt2"/>
        </a:solidFill>
        <a:effectLst/>
      </p:bgPr>
    </p:bg>
    <p:spTree>
      <p:nvGrpSpPr>
        <p:cNvPr id="1" name="Shape 51"/>
        <p:cNvGrpSpPr/>
        <p:nvPr/>
      </p:nvGrpSpPr>
      <p:grpSpPr>
        <a:xfrm>
          <a:off x="0" y="0"/>
          <a:ext cx="0" cy="0"/>
          <a:chOff x="0" y="0"/>
          <a:chExt cx="0" cy="0"/>
        </a:xfrm>
      </p:grpSpPr>
      <p:pic>
        <p:nvPicPr>
          <p:cNvPr id="52" name="Google Shape;52;p9"/>
          <p:cNvPicPr preferRelativeResize="0"/>
          <p:nvPr/>
        </p:nvPicPr>
        <p:blipFill rotWithShape="1">
          <a:blip r:embed="rId2">
            <a:alphaModFix/>
          </a:blip>
          <a:srcRect/>
          <a:stretch/>
        </p:blipFill>
        <p:spPr>
          <a:xfrm>
            <a:off x="0" y="0"/>
            <a:ext cx="9144000" cy="1714500"/>
          </a:xfrm>
          <a:prstGeom prst="rect">
            <a:avLst/>
          </a:prstGeom>
          <a:noFill/>
          <a:ln>
            <a:noFill/>
          </a:ln>
        </p:spPr>
      </p:pic>
      <p:sp>
        <p:nvSpPr>
          <p:cNvPr id="53" name="Google Shape;53;p9"/>
          <p:cNvSpPr txBox="1">
            <a:spLocks noGrp="1"/>
          </p:cNvSpPr>
          <p:nvPr>
            <p:ph type="title"/>
          </p:nvPr>
        </p:nvSpPr>
        <p:spPr>
          <a:xfrm>
            <a:off x="400050" y="548875"/>
            <a:ext cx="6048300" cy="3927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a:solidFill>
                  <a:schemeClr val="lt2"/>
                </a:solidFill>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54" name="Google Shape;54;p9"/>
          <p:cNvSpPr txBox="1">
            <a:spLocks noGrp="1"/>
          </p:cNvSpPr>
          <p:nvPr>
            <p:ph type="subTitle" idx="1"/>
          </p:nvPr>
        </p:nvSpPr>
        <p:spPr>
          <a:xfrm>
            <a:off x="400050" y="924175"/>
            <a:ext cx="6048300" cy="2538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sz="1600">
                <a:solidFill>
                  <a:srgbClr val="FFFFFF"/>
                </a:solidFill>
              </a:defRPr>
            </a:lvl1pPr>
            <a:lvl2pPr lvl="1" rtl="0">
              <a:spcBef>
                <a:spcPts val="800"/>
              </a:spcBef>
              <a:spcAft>
                <a:spcPts val="0"/>
              </a:spcAft>
              <a:buNone/>
              <a:defRPr sz="1600"/>
            </a:lvl2pPr>
            <a:lvl3pPr lvl="2" rtl="0">
              <a:spcBef>
                <a:spcPts val="800"/>
              </a:spcBef>
              <a:spcAft>
                <a:spcPts val="0"/>
              </a:spcAft>
              <a:buNone/>
              <a:defRPr sz="1600"/>
            </a:lvl3pPr>
            <a:lvl4pPr lvl="3" rtl="0">
              <a:spcBef>
                <a:spcPts val="800"/>
              </a:spcBef>
              <a:spcAft>
                <a:spcPts val="0"/>
              </a:spcAft>
              <a:buNone/>
              <a:defRPr sz="1600"/>
            </a:lvl4pPr>
            <a:lvl5pPr lvl="4" rtl="0">
              <a:spcBef>
                <a:spcPts val="800"/>
              </a:spcBef>
              <a:spcAft>
                <a:spcPts val="0"/>
              </a:spcAft>
              <a:buNone/>
              <a:defRPr sz="1600"/>
            </a:lvl5pPr>
            <a:lvl6pPr lvl="5" rtl="0">
              <a:spcBef>
                <a:spcPts val="800"/>
              </a:spcBef>
              <a:spcAft>
                <a:spcPts val="0"/>
              </a:spcAft>
              <a:buNone/>
              <a:defRPr sz="1600"/>
            </a:lvl6pPr>
            <a:lvl7pPr lvl="6" rtl="0">
              <a:spcBef>
                <a:spcPts val="800"/>
              </a:spcBef>
              <a:spcAft>
                <a:spcPts val="0"/>
              </a:spcAft>
              <a:buNone/>
              <a:defRPr sz="1600"/>
            </a:lvl7pPr>
            <a:lvl8pPr lvl="7" rtl="0">
              <a:spcBef>
                <a:spcPts val="800"/>
              </a:spcBef>
              <a:spcAft>
                <a:spcPts val="0"/>
              </a:spcAft>
              <a:buNone/>
              <a:defRPr sz="1600"/>
            </a:lvl8pPr>
            <a:lvl9pPr lvl="8" rtl="0">
              <a:spcBef>
                <a:spcPts val="800"/>
              </a:spcBef>
              <a:spcAft>
                <a:spcPts val="0"/>
              </a:spcAft>
              <a:buNone/>
              <a:defRPr sz="1600"/>
            </a:lvl9pPr>
          </a:lstStyle>
          <a:p>
            <a:endParaRPr/>
          </a:p>
        </p:txBody>
      </p:sp>
      <p:pic>
        <p:nvPicPr>
          <p:cNvPr id="55" name="Google Shape;55;p9"/>
          <p:cNvPicPr preferRelativeResize="0"/>
          <p:nvPr/>
        </p:nvPicPr>
        <p:blipFill rotWithShape="1">
          <a:blip r:embed="rId3">
            <a:alphaModFix/>
          </a:blip>
          <a:srcRect/>
          <a:stretch/>
        </p:blipFill>
        <p:spPr>
          <a:xfrm>
            <a:off x="8745884" y="4742014"/>
            <a:ext cx="311507" cy="311507"/>
          </a:xfrm>
          <a:prstGeom prst="rect">
            <a:avLst/>
          </a:prstGeom>
          <a:noFill/>
          <a:ln>
            <a:noFill/>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Agenda 01 - Green">
  <p:cSld name="Agenda 01 - Green">
    <p:bg>
      <p:bgPr>
        <a:solidFill>
          <a:schemeClr val="lt2"/>
        </a:solidFill>
        <a:effectLst/>
      </p:bgPr>
    </p:bg>
    <p:spTree>
      <p:nvGrpSpPr>
        <p:cNvPr id="1" name="Shape 56"/>
        <p:cNvGrpSpPr/>
        <p:nvPr/>
      </p:nvGrpSpPr>
      <p:grpSpPr>
        <a:xfrm>
          <a:off x="0" y="0"/>
          <a:ext cx="0" cy="0"/>
          <a:chOff x="0" y="0"/>
          <a:chExt cx="0" cy="0"/>
        </a:xfrm>
      </p:grpSpPr>
      <p:pic>
        <p:nvPicPr>
          <p:cNvPr id="57" name="Google Shape;57;p10"/>
          <p:cNvPicPr preferRelativeResize="0"/>
          <p:nvPr/>
        </p:nvPicPr>
        <p:blipFill rotWithShape="1">
          <a:blip r:embed="rId2">
            <a:alphaModFix/>
          </a:blip>
          <a:srcRect/>
          <a:stretch/>
        </p:blipFill>
        <p:spPr>
          <a:xfrm>
            <a:off x="8745884" y="4742014"/>
            <a:ext cx="311507" cy="311507"/>
          </a:xfrm>
          <a:prstGeom prst="rect">
            <a:avLst/>
          </a:prstGeom>
          <a:noFill/>
          <a:ln>
            <a:noFill/>
          </a:ln>
        </p:spPr>
      </p:pic>
      <p:pic>
        <p:nvPicPr>
          <p:cNvPr id="58" name="Google Shape;58;p10"/>
          <p:cNvPicPr preferRelativeResize="0"/>
          <p:nvPr/>
        </p:nvPicPr>
        <p:blipFill rotWithShape="1">
          <a:blip r:embed="rId3">
            <a:alphaModFix/>
          </a:blip>
          <a:srcRect/>
          <a:stretch/>
        </p:blipFill>
        <p:spPr>
          <a:xfrm>
            <a:off x="0" y="0"/>
            <a:ext cx="9144000" cy="1714500"/>
          </a:xfrm>
          <a:prstGeom prst="rect">
            <a:avLst/>
          </a:prstGeom>
          <a:noFill/>
          <a:ln>
            <a:noFill/>
          </a:ln>
        </p:spPr>
      </p:pic>
      <p:sp>
        <p:nvSpPr>
          <p:cNvPr id="59" name="Google Shape;59;p10"/>
          <p:cNvSpPr txBox="1">
            <a:spLocks noGrp="1"/>
          </p:cNvSpPr>
          <p:nvPr>
            <p:ph type="title"/>
          </p:nvPr>
        </p:nvSpPr>
        <p:spPr>
          <a:xfrm>
            <a:off x="400050" y="548875"/>
            <a:ext cx="6048300" cy="3927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a:solidFill>
                  <a:schemeClr val="lt2"/>
                </a:solidFill>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60" name="Google Shape;60;p10"/>
          <p:cNvSpPr txBox="1">
            <a:spLocks noGrp="1"/>
          </p:cNvSpPr>
          <p:nvPr>
            <p:ph type="subTitle" idx="1"/>
          </p:nvPr>
        </p:nvSpPr>
        <p:spPr>
          <a:xfrm>
            <a:off x="400050" y="924175"/>
            <a:ext cx="6048300" cy="2538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sz="1600">
                <a:solidFill>
                  <a:srgbClr val="FFFFFF"/>
                </a:solidFill>
              </a:defRPr>
            </a:lvl1pPr>
            <a:lvl2pPr lvl="1" rtl="0">
              <a:spcBef>
                <a:spcPts val="800"/>
              </a:spcBef>
              <a:spcAft>
                <a:spcPts val="0"/>
              </a:spcAft>
              <a:buNone/>
              <a:defRPr sz="1600"/>
            </a:lvl2pPr>
            <a:lvl3pPr lvl="2" rtl="0">
              <a:spcBef>
                <a:spcPts val="800"/>
              </a:spcBef>
              <a:spcAft>
                <a:spcPts val="0"/>
              </a:spcAft>
              <a:buNone/>
              <a:defRPr sz="1600"/>
            </a:lvl3pPr>
            <a:lvl4pPr lvl="3" rtl="0">
              <a:spcBef>
                <a:spcPts val="800"/>
              </a:spcBef>
              <a:spcAft>
                <a:spcPts val="0"/>
              </a:spcAft>
              <a:buNone/>
              <a:defRPr sz="1600"/>
            </a:lvl4pPr>
            <a:lvl5pPr lvl="4" rtl="0">
              <a:spcBef>
                <a:spcPts val="800"/>
              </a:spcBef>
              <a:spcAft>
                <a:spcPts val="0"/>
              </a:spcAft>
              <a:buNone/>
              <a:defRPr sz="1600"/>
            </a:lvl5pPr>
            <a:lvl6pPr lvl="5" rtl="0">
              <a:spcBef>
                <a:spcPts val="800"/>
              </a:spcBef>
              <a:spcAft>
                <a:spcPts val="0"/>
              </a:spcAft>
              <a:buNone/>
              <a:defRPr sz="1600"/>
            </a:lvl6pPr>
            <a:lvl7pPr lvl="6" rtl="0">
              <a:spcBef>
                <a:spcPts val="800"/>
              </a:spcBef>
              <a:spcAft>
                <a:spcPts val="0"/>
              </a:spcAft>
              <a:buNone/>
              <a:defRPr sz="1600"/>
            </a:lvl7pPr>
            <a:lvl8pPr lvl="7" rtl="0">
              <a:spcBef>
                <a:spcPts val="800"/>
              </a:spcBef>
              <a:spcAft>
                <a:spcPts val="0"/>
              </a:spcAft>
              <a:buNone/>
              <a:defRPr sz="1600"/>
            </a:lvl8pPr>
            <a:lvl9pPr lvl="8" rtl="0">
              <a:spcBef>
                <a:spcPts val="800"/>
              </a:spcBef>
              <a:spcAft>
                <a:spcPts val="0"/>
              </a:spcAft>
              <a:buNone/>
              <a:defRPr sz="1600"/>
            </a:lvl9pPr>
          </a:lstStyle>
          <a:p>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Agenda 01 - Orange">
  <p:cSld name="Agenda 01 - Orange">
    <p:bg>
      <p:bgPr>
        <a:solidFill>
          <a:schemeClr val="lt2"/>
        </a:solidFill>
        <a:effectLst/>
      </p:bgPr>
    </p:bg>
    <p:spTree>
      <p:nvGrpSpPr>
        <p:cNvPr id="1" name="Shape 61"/>
        <p:cNvGrpSpPr/>
        <p:nvPr/>
      </p:nvGrpSpPr>
      <p:grpSpPr>
        <a:xfrm>
          <a:off x="0" y="0"/>
          <a:ext cx="0" cy="0"/>
          <a:chOff x="0" y="0"/>
          <a:chExt cx="0" cy="0"/>
        </a:xfrm>
      </p:grpSpPr>
      <p:pic>
        <p:nvPicPr>
          <p:cNvPr id="62" name="Google Shape;62;p11"/>
          <p:cNvPicPr preferRelativeResize="0"/>
          <p:nvPr/>
        </p:nvPicPr>
        <p:blipFill rotWithShape="1">
          <a:blip r:embed="rId2">
            <a:alphaModFix/>
          </a:blip>
          <a:srcRect/>
          <a:stretch/>
        </p:blipFill>
        <p:spPr>
          <a:xfrm>
            <a:off x="0" y="0"/>
            <a:ext cx="9144000" cy="1714500"/>
          </a:xfrm>
          <a:prstGeom prst="rect">
            <a:avLst/>
          </a:prstGeom>
          <a:noFill/>
          <a:ln>
            <a:noFill/>
          </a:ln>
        </p:spPr>
      </p:pic>
      <p:pic>
        <p:nvPicPr>
          <p:cNvPr id="63" name="Google Shape;63;p11"/>
          <p:cNvPicPr preferRelativeResize="0"/>
          <p:nvPr/>
        </p:nvPicPr>
        <p:blipFill rotWithShape="1">
          <a:blip r:embed="rId3">
            <a:alphaModFix/>
          </a:blip>
          <a:srcRect/>
          <a:stretch/>
        </p:blipFill>
        <p:spPr>
          <a:xfrm>
            <a:off x="8745884" y="4742014"/>
            <a:ext cx="311507" cy="311507"/>
          </a:xfrm>
          <a:prstGeom prst="rect">
            <a:avLst/>
          </a:prstGeom>
          <a:noFill/>
          <a:ln>
            <a:noFill/>
          </a:ln>
        </p:spPr>
      </p:pic>
      <p:sp>
        <p:nvSpPr>
          <p:cNvPr id="64" name="Google Shape;64;p11"/>
          <p:cNvSpPr txBox="1">
            <a:spLocks noGrp="1"/>
          </p:cNvSpPr>
          <p:nvPr>
            <p:ph type="title"/>
          </p:nvPr>
        </p:nvSpPr>
        <p:spPr>
          <a:xfrm>
            <a:off x="400050" y="548875"/>
            <a:ext cx="6048300" cy="3927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a:solidFill>
                  <a:schemeClr val="lt2"/>
                </a:solidFill>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65" name="Google Shape;65;p11"/>
          <p:cNvSpPr txBox="1">
            <a:spLocks noGrp="1"/>
          </p:cNvSpPr>
          <p:nvPr>
            <p:ph type="subTitle" idx="1"/>
          </p:nvPr>
        </p:nvSpPr>
        <p:spPr>
          <a:xfrm>
            <a:off x="400050" y="924175"/>
            <a:ext cx="6048300" cy="2538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sz="1600">
                <a:solidFill>
                  <a:srgbClr val="FFFFFF"/>
                </a:solidFill>
              </a:defRPr>
            </a:lvl1pPr>
            <a:lvl2pPr lvl="1" rtl="0">
              <a:spcBef>
                <a:spcPts val="800"/>
              </a:spcBef>
              <a:spcAft>
                <a:spcPts val="0"/>
              </a:spcAft>
              <a:buNone/>
              <a:defRPr sz="1600"/>
            </a:lvl2pPr>
            <a:lvl3pPr lvl="2" rtl="0">
              <a:spcBef>
                <a:spcPts val="800"/>
              </a:spcBef>
              <a:spcAft>
                <a:spcPts val="0"/>
              </a:spcAft>
              <a:buNone/>
              <a:defRPr sz="1600"/>
            </a:lvl3pPr>
            <a:lvl4pPr lvl="3" rtl="0">
              <a:spcBef>
                <a:spcPts val="800"/>
              </a:spcBef>
              <a:spcAft>
                <a:spcPts val="0"/>
              </a:spcAft>
              <a:buNone/>
              <a:defRPr sz="1600"/>
            </a:lvl4pPr>
            <a:lvl5pPr lvl="4" rtl="0">
              <a:spcBef>
                <a:spcPts val="800"/>
              </a:spcBef>
              <a:spcAft>
                <a:spcPts val="0"/>
              </a:spcAft>
              <a:buNone/>
              <a:defRPr sz="1600"/>
            </a:lvl5pPr>
            <a:lvl6pPr lvl="5" rtl="0">
              <a:spcBef>
                <a:spcPts val="800"/>
              </a:spcBef>
              <a:spcAft>
                <a:spcPts val="0"/>
              </a:spcAft>
              <a:buNone/>
              <a:defRPr sz="1600"/>
            </a:lvl6pPr>
            <a:lvl7pPr lvl="6" rtl="0">
              <a:spcBef>
                <a:spcPts val="800"/>
              </a:spcBef>
              <a:spcAft>
                <a:spcPts val="0"/>
              </a:spcAft>
              <a:buNone/>
              <a:defRPr sz="1600"/>
            </a:lvl7pPr>
            <a:lvl8pPr lvl="7" rtl="0">
              <a:spcBef>
                <a:spcPts val="800"/>
              </a:spcBef>
              <a:spcAft>
                <a:spcPts val="0"/>
              </a:spcAft>
              <a:buNone/>
              <a:defRPr sz="1600"/>
            </a:lvl8pPr>
            <a:lvl9pPr lvl="8" rtl="0">
              <a:spcBef>
                <a:spcPts val="800"/>
              </a:spcBef>
              <a:spcAft>
                <a:spcPts val="0"/>
              </a:spcAft>
              <a:buNone/>
              <a:defRPr sz="1600"/>
            </a:lvl9pPr>
          </a:lstStyle>
          <a:p>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Agenda 02 - Blue">
  <p:cSld name="Agenda 02 - Blue">
    <p:bg>
      <p:bgPr>
        <a:solidFill>
          <a:schemeClr val="lt2"/>
        </a:solidFill>
        <a:effectLst/>
      </p:bgPr>
    </p:bg>
    <p:spTree>
      <p:nvGrpSpPr>
        <p:cNvPr id="1" name="Shape 66"/>
        <p:cNvGrpSpPr/>
        <p:nvPr/>
      </p:nvGrpSpPr>
      <p:grpSpPr>
        <a:xfrm>
          <a:off x="0" y="0"/>
          <a:ext cx="0" cy="0"/>
          <a:chOff x="0" y="0"/>
          <a:chExt cx="0" cy="0"/>
        </a:xfrm>
      </p:grpSpPr>
      <p:pic>
        <p:nvPicPr>
          <p:cNvPr id="67" name="Google Shape;67;p12"/>
          <p:cNvPicPr preferRelativeResize="0"/>
          <p:nvPr/>
        </p:nvPicPr>
        <p:blipFill rotWithShape="1">
          <a:blip r:embed="rId2">
            <a:alphaModFix/>
          </a:blip>
          <a:srcRect/>
          <a:stretch/>
        </p:blipFill>
        <p:spPr>
          <a:xfrm>
            <a:off x="0" y="0"/>
            <a:ext cx="9144000" cy="1714500"/>
          </a:xfrm>
          <a:prstGeom prst="rect">
            <a:avLst/>
          </a:prstGeom>
          <a:noFill/>
          <a:ln>
            <a:noFill/>
          </a:ln>
        </p:spPr>
      </p:pic>
      <p:pic>
        <p:nvPicPr>
          <p:cNvPr id="68" name="Google Shape;68;p12"/>
          <p:cNvPicPr preferRelativeResize="0"/>
          <p:nvPr/>
        </p:nvPicPr>
        <p:blipFill rotWithShape="1">
          <a:blip r:embed="rId3">
            <a:alphaModFix/>
          </a:blip>
          <a:srcRect/>
          <a:stretch/>
        </p:blipFill>
        <p:spPr>
          <a:xfrm>
            <a:off x="8745884" y="4742014"/>
            <a:ext cx="311507" cy="311507"/>
          </a:xfrm>
          <a:prstGeom prst="rect">
            <a:avLst/>
          </a:prstGeom>
          <a:noFill/>
          <a:ln>
            <a:noFill/>
          </a:ln>
        </p:spPr>
      </p:pic>
      <p:sp>
        <p:nvSpPr>
          <p:cNvPr id="69" name="Google Shape;69;p12"/>
          <p:cNvSpPr txBox="1">
            <a:spLocks noGrp="1"/>
          </p:cNvSpPr>
          <p:nvPr>
            <p:ph type="title"/>
          </p:nvPr>
        </p:nvSpPr>
        <p:spPr>
          <a:xfrm>
            <a:off x="400050" y="548875"/>
            <a:ext cx="6048300" cy="3927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a:solidFill>
                  <a:schemeClr val="lt2"/>
                </a:solidFill>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70" name="Google Shape;70;p12"/>
          <p:cNvSpPr txBox="1">
            <a:spLocks noGrp="1"/>
          </p:cNvSpPr>
          <p:nvPr>
            <p:ph type="subTitle" idx="1"/>
          </p:nvPr>
        </p:nvSpPr>
        <p:spPr>
          <a:xfrm>
            <a:off x="400050" y="924175"/>
            <a:ext cx="6048300" cy="2538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sz="1600">
                <a:solidFill>
                  <a:srgbClr val="FFFFFF"/>
                </a:solidFill>
              </a:defRPr>
            </a:lvl1pPr>
            <a:lvl2pPr lvl="1" rtl="0">
              <a:spcBef>
                <a:spcPts val="800"/>
              </a:spcBef>
              <a:spcAft>
                <a:spcPts val="0"/>
              </a:spcAft>
              <a:buNone/>
              <a:defRPr sz="1600"/>
            </a:lvl2pPr>
            <a:lvl3pPr lvl="2" rtl="0">
              <a:spcBef>
                <a:spcPts val="800"/>
              </a:spcBef>
              <a:spcAft>
                <a:spcPts val="0"/>
              </a:spcAft>
              <a:buNone/>
              <a:defRPr sz="1600"/>
            </a:lvl3pPr>
            <a:lvl4pPr lvl="3" rtl="0">
              <a:spcBef>
                <a:spcPts val="800"/>
              </a:spcBef>
              <a:spcAft>
                <a:spcPts val="0"/>
              </a:spcAft>
              <a:buNone/>
              <a:defRPr sz="1600"/>
            </a:lvl4pPr>
            <a:lvl5pPr lvl="4" rtl="0">
              <a:spcBef>
                <a:spcPts val="800"/>
              </a:spcBef>
              <a:spcAft>
                <a:spcPts val="0"/>
              </a:spcAft>
              <a:buNone/>
              <a:defRPr sz="1600"/>
            </a:lvl5pPr>
            <a:lvl6pPr lvl="5" rtl="0">
              <a:spcBef>
                <a:spcPts val="800"/>
              </a:spcBef>
              <a:spcAft>
                <a:spcPts val="0"/>
              </a:spcAft>
              <a:buNone/>
              <a:defRPr sz="1600"/>
            </a:lvl6pPr>
            <a:lvl7pPr lvl="6" rtl="0">
              <a:spcBef>
                <a:spcPts val="800"/>
              </a:spcBef>
              <a:spcAft>
                <a:spcPts val="0"/>
              </a:spcAft>
              <a:buNone/>
              <a:defRPr sz="1600"/>
            </a:lvl7pPr>
            <a:lvl8pPr lvl="7" rtl="0">
              <a:spcBef>
                <a:spcPts val="800"/>
              </a:spcBef>
              <a:spcAft>
                <a:spcPts val="0"/>
              </a:spcAft>
              <a:buNone/>
              <a:defRPr sz="1600"/>
            </a:lvl8pPr>
            <a:lvl9pPr lvl="8" rtl="0">
              <a:spcBef>
                <a:spcPts val="800"/>
              </a:spcBef>
              <a:spcAft>
                <a:spcPts val="0"/>
              </a:spcAft>
              <a:buNone/>
              <a:defRPr sz="1600"/>
            </a:lvl9pPr>
          </a:lstStyle>
          <a:p>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Agenda 02 - Green">
  <p:cSld name="Agenda 02 - Green">
    <p:bg>
      <p:bgPr>
        <a:solidFill>
          <a:schemeClr val="lt2"/>
        </a:solidFill>
        <a:effectLst/>
      </p:bgPr>
    </p:bg>
    <p:spTree>
      <p:nvGrpSpPr>
        <p:cNvPr id="1" name="Shape 71"/>
        <p:cNvGrpSpPr/>
        <p:nvPr/>
      </p:nvGrpSpPr>
      <p:grpSpPr>
        <a:xfrm>
          <a:off x="0" y="0"/>
          <a:ext cx="0" cy="0"/>
          <a:chOff x="0" y="0"/>
          <a:chExt cx="0" cy="0"/>
        </a:xfrm>
      </p:grpSpPr>
      <p:pic>
        <p:nvPicPr>
          <p:cNvPr id="72" name="Google Shape;72;p13"/>
          <p:cNvPicPr preferRelativeResize="0"/>
          <p:nvPr/>
        </p:nvPicPr>
        <p:blipFill rotWithShape="1">
          <a:blip r:embed="rId2">
            <a:alphaModFix/>
          </a:blip>
          <a:srcRect/>
          <a:stretch/>
        </p:blipFill>
        <p:spPr>
          <a:xfrm>
            <a:off x="8745884" y="4742014"/>
            <a:ext cx="311507" cy="311507"/>
          </a:xfrm>
          <a:prstGeom prst="rect">
            <a:avLst/>
          </a:prstGeom>
          <a:noFill/>
          <a:ln>
            <a:noFill/>
          </a:ln>
        </p:spPr>
      </p:pic>
      <p:pic>
        <p:nvPicPr>
          <p:cNvPr id="73" name="Google Shape;73;p13"/>
          <p:cNvPicPr preferRelativeResize="0"/>
          <p:nvPr/>
        </p:nvPicPr>
        <p:blipFill rotWithShape="1">
          <a:blip r:embed="rId3">
            <a:alphaModFix/>
          </a:blip>
          <a:srcRect/>
          <a:stretch/>
        </p:blipFill>
        <p:spPr>
          <a:xfrm>
            <a:off x="0" y="0"/>
            <a:ext cx="9144000" cy="1714500"/>
          </a:xfrm>
          <a:prstGeom prst="rect">
            <a:avLst/>
          </a:prstGeom>
          <a:noFill/>
          <a:ln>
            <a:noFill/>
          </a:ln>
        </p:spPr>
      </p:pic>
      <p:sp>
        <p:nvSpPr>
          <p:cNvPr id="74" name="Google Shape;74;p13"/>
          <p:cNvSpPr txBox="1">
            <a:spLocks noGrp="1"/>
          </p:cNvSpPr>
          <p:nvPr>
            <p:ph type="title"/>
          </p:nvPr>
        </p:nvSpPr>
        <p:spPr>
          <a:xfrm>
            <a:off x="400050" y="548875"/>
            <a:ext cx="6048300" cy="3927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a:solidFill>
                  <a:schemeClr val="lt2"/>
                </a:solidFill>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75" name="Google Shape;75;p13"/>
          <p:cNvSpPr txBox="1">
            <a:spLocks noGrp="1"/>
          </p:cNvSpPr>
          <p:nvPr>
            <p:ph type="subTitle" idx="1"/>
          </p:nvPr>
        </p:nvSpPr>
        <p:spPr>
          <a:xfrm>
            <a:off x="400050" y="924175"/>
            <a:ext cx="6048300" cy="2538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sz="1600">
                <a:solidFill>
                  <a:srgbClr val="FFFFFF"/>
                </a:solidFill>
              </a:defRPr>
            </a:lvl1pPr>
            <a:lvl2pPr lvl="1" rtl="0">
              <a:spcBef>
                <a:spcPts val="800"/>
              </a:spcBef>
              <a:spcAft>
                <a:spcPts val="0"/>
              </a:spcAft>
              <a:buNone/>
              <a:defRPr sz="1600"/>
            </a:lvl2pPr>
            <a:lvl3pPr lvl="2" rtl="0">
              <a:spcBef>
                <a:spcPts val="800"/>
              </a:spcBef>
              <a:spcAft>
                <a:spcPts val="0"/>
              </a:spcAft>
              <a:buNone/>
              <a:defRPr sz="1600"/>
            </a:lvl3pPr>
            <a:lvl4pPr lvl="3" rtl="0">
              <a:spcBef>
                <a:spcPts val="800"/>
              </a:spcBef>
              <a:spcAft>
                <a:spcPts val="0"/>
              </a:spcAft>
              <a:buNone/>
              <a:defRPr sz="1600"/>
            </a:lvl4pPr>
            <a:lvl5pPr lvl="4" rtl="0">
              <a:spcBef>
                <a:spcPts val="800"/>
              </a:spcBef>
              <a:spcAft>
                <a:spcPts val="0"/>
              </a:spcAft>
              <a:buNone/>
              <a:defRPr sz="1600"/>
            </a:lvl5pPr>
            <a:lvl6pPr lvl="5" rtl="0">
              <a:spcBef>
                <a:spcPts val="800"/>
              </a:spcBef>
              <a:spcAft>
                <a:spcPts val="0"/>
              </a:spcAft>
              <a:buNone/>
              <a:defRPr sz="1600"/>
            </a:lvl6pPr>
            <a:lvl7pPr lvl="6" rtl="0">
              <a:spcBef>
                <a:spcPts val="800"/>
              </a:spcBef>
              <a:spcAft>
                <a:spcPts val="0"/>
              </a:spcAft>
              <a:buNone/>
              <a:defRPr sz="1600"/>
            </a:lvl7pPr>
            <a:lvl8pPr lvl="7" rtl="0">
              <a:spcBef>
                <a:spcPts val="800"/>
              </a:spcBef>
              <a:spcAft>
                <a:spcPts val="0"/>
              </a:spcAft>
              <a:buNone/>
              <a:defRPr sz="1600"/>
            </a:lvl8pPr>
            <a:lvl9pPr lvl="8" rtl="0">
              <a:spcBef>
                <a:spcPts val="800"/>
              </a:spcBef>
              <a:spcAft>
                <a:spcPts val="0"/>
              </a:spcAft>
              <a:buNone/>
              <a:defRPr sz="1600"/>
            </a:lvl9pPr>
          </a:lstStyle>
          <a:p>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Agenda 02 - Orange">
  <p:cSld name="Agenda 02 - Orange">
    <p:bg>
      <p:bgPr>
        <a:solidFill>
          <a:schemeClr val="lt2"/>
        </a:solidFill>
        <a:effectLst/>
      </p:bgPr>
    </p:bg>
    <p:spTree>
      <p:nvGrpSpPr>
        <p:cNvPr id="1" name="Shape 76"/>
        <p:cNvGrpSpPr/>
        <p:nvPr/>
      </p:nvGrpSpPr>
      <p:grpSpPr>
        <a:xfrm>
          <a:off x="0" y="0"/>
          <a:ext cx="0" cy="0"/>
          <a:chOff x="0" y="0"/>
          <a:chExt cx="0" cy="0"/>
        </a:xfrm>
      </p:grpSpPr>
      <p:pic>
        <p:nvPicPr>
          <p:cNvPr id="77" name="Google Shape;77;p14"/>
          <p:cNvPicPr preferRelativeResize="0"/>
          <p:nvPr/>
        </p:nvPicPr>
        <p:blipFill rotWithShape="1">
          <a:blip r:embed="rId2">
            <a:alphaModFix/>
          </a:blip>
          <a:srcRect/>
          <a:stretch/>
        </p:blipFill>
        <p:spPr>
          <a:xfrm>
            <a:off x="8745884" y="4742014"/>
            <a:ext cx="311507" cy="311507"/>
          </a:xfrm>
          <a:prstGeom prst="rect">
            <a:avLst/>
          </a:prstGeom>
          <a:noFill/>
          <a:ln>
            <a:noFill/>
          </a:ln>
        </p:spPr>
      </p:pic>
      <p:pic>
        <p:nvPicPr>
          <p:cNvPr id="78" name="Google Shape;78;p14"/>
          <p:cNvPicPr preferRelativeResize="0"/>
          <p:nvPr/>
        </p:nvPicPr>
        <p:blipFill rotWithShape="1">
          <a:blip r:embed="rId3">
            <a:alphaModFix/>
          </a:blip>
          <a:srcRect/>
          <a:stretch/>
        </p:blipFill>
        <p:spPr>
          <a:xfrm>
            <a:off x="0" y="0"/>
            <a:ext cx="9144000" cy="1714500"/>
          </a:xfrm>
          <a:prstGeom prst="rect">
            <a:avLst/>
          </a:prstGeom>
          <a:noFill/>
          <a:ln>
            <a:noFill/>
          </a:ln>
        </p:spPr>
      </p:pic>
      <p:sp>
        <p:nvSpPr>
          <p:cNvPr id="79" name="Google Shape;79;p14"/>
          <p:cNvSpPr txBox="1">
            <a:spLocks noGrp="1"/>
          </p:cNvSpPr>
          <p:nvPr>
            <p:ph type="title"/>
          </p:nvPr>
        </p:nvSpPr>
        <p:spPr>
          <a:xfrm>
            <a:off x="400050" y="548875"/>
            <a:ext cx="6048300" cy="3927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a:solidFill>
                  <a:schemeClr val="lt2"/>
                </a:solidFill>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80" name="Google Shape;80;p14"/>
          <p:cNvSpPr txBox="1">
            <a:spLocks noGrp="1"/>
          </p:cNvSpPr>
          <p:nvPr>
            <p:ph type="subTitle" idx="1"/>
          </p:nvPr>
        </p:nvSpPr>
        <p:spPr>
          <a:xfrm>
            <a:off x="400050" y="924175"/>
            <a:ext cx="6048300" cy="2538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sz="1600">
                <a:solidFill>
                  <a:srgbClr val="FFFFFF"/>
                </a:solidFill>
              </a:defRPr>
            </a:lvl1pPr>
            <a:lvl2pPr lvl="1" rtl="0">
              <a:spcBef>
                <a:spcPts val="800"/>
              </a:spcBef>
              <a:spcAft>
                <a:spcPts val="0"/>
              </a:spcAft>
              <a:buNone/>
              <a:defRPr sz="1600"/>
            </a:lvl2pPr>
            <a:lvl3pPr lvl="2" rtl="0">
              <a:spcBef>
                <a:spcPts val="800"/>
              </a:spcBef>
              <a:spcAft>
                <a:spcPts val="0"/>
              </a:spcAft>
              <a:buNone/>
              <a:defRPr sz="1600"/>
            </a:lvl3pPr>
            <a:lvl4pPr lvl="3" rtl="0">
              <a:spcBef>
                <a:spcPts val="800"/>
              </a:spcBef>
              <a:spcAft>
                <a:spcPts val="0"/>
              </a:spcAft>
              <a:buNone/>
              <a:defRPr sz="1600"/>
            </a:lvl4pPr>
            <a:lvl5pPr lvl="4" rtl="0">
              <a:spcBef>
                <a:spcPts val="800"/>
              </a:spcBef>
              <a:spcAft>
                <a:spcPts val="0"/>
              </a:spcAft>
              <a:buNone/>
              <a:defRPr sz="1600"/>
            </a:lvl5pPr>
            <a:lvl6pPr lvl="5" rtl="0">
              <a:spcBef>
                <a:spcPts val="800"/>
              </a:spcBef>
              <a:spcAft>
                <a:spcPts val="0"/>
              </a:spcAft>
              <a:buNone/>
              <a:defRPr sz="1600"/>
            </a:lvl6pPr>
            <a:lvl7pPr lvl="6" rtl="0">
              <a:spcBef>
                <a:spcPts val="800"/>
              </a:spcBef>
              <a:spcAft>
                <a:spcPts val="0"/>
              </a:spcAft>
              <a:buNone/>
              <a:defRPr sz="1600"/>
            </a:lvl7pPr>
            <a:lvl8pPr lvl="7" rtl="0">
              <a:spcBef>
                <a:spcPts val="800"/>
              </a:spcBef>
              <a:spcAft>
                <a:spcPts val="0"/>
              </a:spcAft>
              <a:buNone/>
              <a:defRPr sz="1600"/>
            </a:lvl8pPr>
            <a:lvl9pPr lvl="8" rtl="0">
              <a:spcBef>
                <a:spcPts val="800"/>
              </a:spcBef>
              <a:spcAft>
                <a:spcPts val="0"/>
              </a:spcAft>
              <a:buNone/>
              <a:defRPr sz="1600"/>
            </a:lvl9pPr>
          </a:lstStyle>
          <a:p>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fade">
                                      <p:cBhvr>
                                        <p:cTn id="7"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Agenda 03 - Blue">
  <p:cSld name="Agenda 03 - Blue">
    <p:bg>
      <p:bgPr>
        <a:solidFill>
          <a:schemeClr val="lt1"/>
        </a:solidFill>
        <a:effectLst/>
      </p:bgPr>
    </p:bg>
    <p:spTree>
      <p:nvGrpSpPr>
        <p:cNvPr id="1" name="Shape 81"/>
        <p:cNvGrpSpPr/>
        <p:nvPr/>
      </p:nvGrpSpPr>
      <p:grpSpPr>
        <a:xfrm>
          <a:off x="0" y="0"/>
          <a:ext cx="0" cy="0"/>
          <a:chOff x="0" y="0"/>
          <a:chExt cx="0" cy="0"/>
        </a:xfrm>
      </p:grpSpPr>
      <p:sp>
        <p:nvSpPr>
          <p:cNvPr id="82" name="Google Shape;82;p15"/>
          <p:cNvSpPr txBox="1">
            <a:spLocks noGrp="1"/>
          </p:cNvSpPr>
          <p:nvPr>
            <p:ph type="subTitle" idx="1"/>
          </p:nvPr>
        </p:nvSpPr>
        <p:spPr>
          <a:xfrm>
            <a:off x="3552225" y="1326425"/>
            <a:ext cx="2376000" cy="230700"/>
          </a:xfrm>
          <a:prstGeom prst="rect">
            <a:avLst/>
          </a:prstGeom>
        </p:spPr>
        <p:txBody>
          <a:bodyPr spcFirstLastPara="1" wrap="square" lIns="68575" tIns="68575" rIns="68575" bIns="68575" anchor="b" anchorCtr="0">
            <a:noAutofit/>
          </a:bodyPr>
          <a:lstStyle>
            <a:lvl1pPr lvl="0" rtl="0">
              <a:spcBef>
                <a:spcPts val="800"/>
              </a:spcBef>
              <a:spcAft>
                <a:spcPts val="0"/>
              </a:spcAft>
              <a:buNone/>
              <a:defRPr b="1"/>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83" name="Google Shape;83;p15"/>
          <p:cNvSpPr txBox="1">
            <a:spLocks noGrp="1"/>
          </p:cNvSpPr>
          <p:nvPr>
            <p:ph type="subTitle" idx="2"/>
          </p:nvPr>
        </p:nvSpPr>
        <p:spPr>
          <a:xfrm>
            <a:off x="3552225" y="1480953"/>
            <a:ext cx="2376000" cy="766800"/>
          </a:xfrm>
          <a:prstGeom prst="rect">
            <a:avLst/>
          </a:prstGeom>
        </p:spPr>
        <p:txBody>
          <a:bodyPr spcFirstLastPara="1" wrap="square" lIns="68575" tIns="68575" rIns="68575" bIns="68575" anchor="t" anchorCtr="0">
            <a:noAutofit/>
          </a:bodyPr>
          <a:lstStyle>
            <a:lvl1pPr lvl="0" rtl="0">
              <a:spcBef>
                <a:spcPts val="0"/>
              </a:spcBef>
              <a:spcAft>
                <a:spcPts val="0"/>
              </a:spcAft>
              <a:buNone/>
              <a:defRPr/>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84" name="Google Shape;84;p15"/>
          <p:cNvSpPr txBox="1">
            <a:spLocks noGrp="1"/>
          </p:cNvSpPr>
          <p:nvPr>
            <p:ph type="subTitle" idx="3"/>
          </p:nvPr>
        </p:nvSpPr>
        <p:spPr>
          <a:xfrm>
            <a:off x="3552225" y="2598850"/>
            <a:ext cx="2376000" cy="230700"/>
          </a:xfrm>
          <a:prstGeom prst="rect">
            <a:avLst/>
          </a:prstGeom>
        </p:spPr>
        <p:txBody>
          <a:bodyPr spcFirstLastPara="1" wrap="square" lIns="68575" tIns="68575" rIns="68575" bIns="68575" anchor="b" anchorCtr="0">
            <a:noAutofit/>
          </a:bodyPr>
          <a:lstStyle>
            <a:lvl1pPr lvl="0" rtl="0">
              <a:spcBef>
                <a:spcPts val="800"/>
              </a:spcBef>
              <a:spcAft>
                <a:spcPts val="0"/>
              </a:spcAft>
              <a:buNone/>
              <a:defRPr b="1"/>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85" name="Google Shape;85;p15"/>
          <p:cNvSpPr txBox="1">
            <a:spLocks noGrp="1"/>
          </p:cNvSpPr>
          <p:nvPr>
            <p:ph type="subTitle" idx="4"/>
          </p:nvPr>
        </p:nvSpPr>
        <p:spPr>
          <a:xfrm>
            <a:off x="3552225" y="2753378"/>
            <a:ext cx="2376000" cy="766800"/>
          </a:xfrm>
          <a:prstGeom prst="rect">
            <a:avLst/>
          </a:prstGeom>
        </p:spPr>
        <p:txBody>
          <a:bodyPr spcFirstLastPara="1" wrap="square" lIns="68575" tIns="68575" rIns="68575" bIns="68575" anchor="t" anchorCtr="0">
            <a:noAutofit/>
          </a:bodyPr>
          <a:lstStyle>
            <a:lvl1pPr lvl="0" rtl="0">
              <a:spcBef>
                <a:spcPts val="0"/>
              </a:spcBef>
              <a:spcAft>
                <a:spcPts val="0"/>
              </a:spcAft>
              <a:buNone/>
              <a:defRPr/>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86" name="Google Shape;86;p15"/>
          <p:cNvSpPr txBox="1">
            <a:spLocks noGrp="1"/>
          </p:cNvSpPr>
          <p:nvPr>
            <p:ph type="subTitle" idx="5"/>
          </p:nvPr>
        </p:nvSpPr>
        <p:spPr>
          <a:xfrm>
            <a:off x="3551975" y="3916425"/>
            <a:ext cx="2376000" cy="230700"/>
          </a:xfrm>
          <a:prstGeom prst="rect">
            <a:avLst/>
          </a:prstGeom>
        </p:spPr>
        <p:txBody>
          <a:bodyPr spcFirstLastPara="1" wrap="square" lIns="68575" tIns="68575" rIns="68575" bIns="68575" anchor="b" anchorCtr="0">
            <a:noAutofit/>
          </a:bodyPr>
          <a:lstStyle>
            <a:lvl1pPr lvl="0" rtl="0">
              <a:spcBef>
                <a:spcPts val="800"/>
              </a:spcBef>
              <a:spcAft>
                <a:spcPts val="0"/>
              </a:spcAft>
              <a:buNone/>
              <a:defRPr b="1"/>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87" name="Google Shape;87;p15"/>
          <p:cNvSpPr txBox="1">
            <a:spLocks noGrp="1"/>
          </p:cNvSpPr>
          <p:nvPr>
            <p:ph type="subTitle" idx="6"/>
          </p:nvPr>
        </p:nvSpPr>
        <p:spPr>
          <a:xfrm>
            <a:off x="3551975" y="4070953"/>
            <a:ext cx="2376000" cy="766800"/>
          </a:xfrm>
          <a:prstGeom prst="rect">
            <a:avLst/>
          </a:prstGeom>
        </p:spPr>
        <p:txBody>
          <a:bodyPr spcFirstLastPara="1" wrap="square" lIns="68575" tIns="68575" rIns="68575" bIns="68575" anchor="t" anchorCtr="0">
            <a:noAutofit/>
          </a:bodyPr>
          <a:lstStyle>
            <a:lvl1pPr lvl="0" rtl="0">
              <a:spcBef>
                <a:spcPts val="0"/>
              </a:spcBef>
              <a:spcAft>
                <a:spcPts val="0"/>
              </a:spcAft>
              <a:buNone/>
              <a:defRPr/>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88" name="Google Shape;88;p15"/>
          <p:cNvSpPr txBox="1">
            <a:spLocks noGrp="1"/>
          </p:cNvSpPr>
          <p:nvPr>
            <p:ph type="subTitle" idx="7"/>
          </p:nvPr>
        </p:nvSpPr>
        <p:spPr>
          <a:xfrm>
            <a:off x="6000800" y="1326425"/>
            <a:ext cx="2376000" cy="230700"/>
          </a:xfrm>
          <a:prstGeom prst="rect">
            <a:avLst/>
          </a:prstGeom>
        </p:spPr>
        <p:txBody>
          <a:bodyPr spcFirstLastPara="1" wrap="square" lIns="68575" tIns="68575" rIns="68575" bIns="68575" anchor="b" anchorCtr="0">
            <a:noAutofit/>
          </a:bodyPr>
          <a:lstStyle>
            <a:lvl1pPr lvl="0" rtl="0">
              <a:spcBef>
                <a:spcPts val="800"/>
              </a:spcBef>
              <a:spcAft>
                <a:spcPts val="0"/>
              </a:spcAft>
              <a:buNone/>
              <a:defRPr b="1"/>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89" name="Google Shape;89;p15"/>
          <p:cNvSpPr txBox="1">
            <a:spLocks noGrp="1"/>
          </p:cNvSpPr>
          <p:nvPr>
            <p:ph type="subTitle" idx="8"/>
          </p:nvPr>
        </p:nvSpPr>
        <p:spPr>
          <a:xfrm>
            <a:off x="6000800" y="1480953"/>
            <a:ext cx="2376000" cy="766800"/>
          </a:xfrm>
          <a:prstGeom prst="rect">
            <a:avLst/>
          </a:prstGeom>
        </p:spPr>
        <p:txBody>
          <a:bodyPr spcFirstLastPara="1" wrap="square" lIns="68575" tIns="68575" rIns="68575" bIns="68575" anchor="t" anchorCtr="0">
            <a:noAutofit/>
          </a:bodyPr>
          <a:lstStyle>
            <a:lvl1pPr lvl="0" rtl="0">
              <a:spcBef>
                <a:spcPts val="0"/>
              </a:spcBef>
              <a:spcAft>
                <a:spcPts val="0"/>
              </a:spcAft>
              <a:buNone/>
              <a:defRPr/>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90" name="Google Shape;90;p15"/>
          <p:cNvSpPr txBox="1">
            <a:spLocks noGrp="1"/>
          </p:cNvSpPr>
          <p:nvPr>
            <p:ph type="subTitle" idx="9"/>
          </p:nvPr>
        </p:nvSpPr>
        <p:spPr>
          <a:xfrm>
            <a:off x="6000800" y="2598850"/>
            <a:ext cx="2376000" cy="230700"/>
          </a:xfrm>
          <a:prstGeom prst="rect">
            <a:avLst/>
          </a:prstGeom>
        </p:spPr>
        <p:txBody>
          <a:bodyPr spcFirstLastPara="1" wrap="square" lIns="68575" tIns="68575" rIns="68575" bIns="68575" anchor="b" anchorCtr="0">
            <a:noAutofit/>
          </a:bodyPr>
          <a:lstStyle>
            <a:lvl1pPr lvl="0" rtl="0">
              <a:spcBef>
                <a:spcPts val="800"/>
              </a:spcBef>
              <a:spcAft>
                <a:spcPts val="0"/>
              </a:spcAft>
              <a:buNone/>
              <a:defRPr b="1"/>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91" name="Google Shape;91;p15"/>
          <p:cNvSpPr txBox="1">
            <a:spLocks noGrp="1"/>
          </p:cNvSpPr>
          <p:nvPr>
            <p:ph type="subTitle" idx="13"/>
          </p:nvPr>
        </p:nvSpPr>
        <p:spPr>
          <a:xfrm>
            <a:off x="6000800" y="2753378"/>
            <a:ext cx="2376000" cy="766800"/>
          </a:xfrm>
          <a:prstGeom prst="rect">
            <a:avLst/>
          </a:prstGeom>
        </p:spPr>
        <p:txBody>
          <a:bodyPr spcFirstLastPara="1" wrap="square" lIns="68575" tIns="68575" rIns="68575" bIns="68575" anchor="t" anchorCtr="0">
            <a:noAutofit/>
          </a:bodyPr>
          <a:lstStyle>
            <a:lvl1pPr lvl="0" rtl="0">
              <a:spcBef>
                <a:spcPts val="0"/>
              </a:spcBef>
              <a:spcAft>
                <a:spcPts val="0"/>
              </a:spcAft>
              <a:buNone/>
              <a:defRPr/>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92" name="Google Shape;92;p15"/>
          <p:cNvSpPr txBox="1">
            <a:spLocks noGrp="1"/>
          </p:cNvSpPr>
          <p:nvPr>
            <p:ph type="subTitle" idx="14"/>
          </p:nvPr>
        </p:nvSpPr>
        <p:spPr>
          <a:xfrm>
            <a:off x="6000550" y="3916425"/>
            <a:ext cx="2376000" cy="230700"/>
          </a:xfrm>
          <a:prstGeom prst="rect">
            <a:avLst/>
          </a:prstGeom>
        </p:spPr>
        <p:txBody>
          <a:bodyPr spcFirstLastPara="1" wrap="square" lIns="68575" tIns="68575" rIns="68575" bIns="68575" anchor="b" anchorCtr="0">
            <a:noAutofit/>
          </a:bodyPr>
          <a:lstStyle>
            <a:lvl1pPr lvl="0" rtl="0">
              <a:spcBef>
                <a:spcPts val="800"/>
              </a:spcBef>
              <a:spcAft>
                <a:spcPts val="0"/>
              </a:spcAft>
              <a:buNone/>
              <a:defRPr b="1"/>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93" name="Google Shape;93;p15"/>
          <p:cNvSpPr txBox="1">
            <a:spLocks noGrp="1"/>
          </p:cNvSpPr>
          <p:nvPr>
            <p:ph type="subTitle" idx="15"/>
          </p:nvPr>
        </p:nvSpPr>
        <p:spPr>
          <a:xfrm>
            <a:off x="6000550" y="4070953"/>
            <a:ext cx="2376000" cy="766800"/>
          </a:xfrm>
          <a:prstGeom prst="rect">
            <a:avLst/>
          </a:prstGeom>
        </p:spPr>
        <p:txBody>
          <a:bodyPr spcFirstLastPara="1" wrap="square" lIns="68575" tIns="68575" rIns="68575" bIns="68575" anchor="t" anchorCtr="0">
            <a:noAutofit/>
          </a:bodyPr>
          <a:lstStyle>
            <a:lvl1pPr lvl="0" rtl="0">
              <a:spcBef>
                <a:spcPts val="0"/>
              </a:spcBef>
              <a:spcAft>
                <a:spcPts val="0"/>
              </a:spcAft>
              <a:buNone/>
              <a:defRPr/>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pic>
        <p:nvPicPr>
          <p:cNvPr id="94" name="Google Shape;94;p15"/>
          <p:cNvPicPr preferRelativeResize="0"/>
          <p:nvPr/>
        </p:nvPicPr>
        <p:blipFill rotWithShape="1">
          <a:blip r:embed="rId2">
            <a:alphaModFix/>
          </a:blip>
          <a:srcRect/>
          <a:stretch/>
        </p:blipFill>
        <p:spPr>
          <a:xfrm>
            <a:off x="8745884" y="4742014"/>
            <a:ext cx="311507" cy="311507"/>
          </a:xfrm>
          <a:prstGeom prst="rect">
            <a:avLst/>
          </a:prstGeom>
          <a:noFill/>
          <a:ln>
            <a:noFill/>
          </a:ln>
        </p:spPr>
      </p:pic>
      <p:pic>
        <p:nvPicPr>
          <p:cNvPr id="95" name="Google Shape;95;p15"/>
          <p:cNvPicPr preferRelativeResize="0"/>
          <p:nvPr/>
        </p:nvPicPr>
        <p:blipFill rotWithShape="1">
          <a:blip r:embed="rId3">
            <a:alphaModFix/>
          </a:blip>
          <a:srcRect/>
          <a:stretch/>
        </p:blipFill>
        <p:spPr>
          <a:xfrm>
            <a:off x="0" y="0"/>
            <a:ext cx="3048000" cy="5143500"/>
          </a:xfrm>
          <a:prstGeom prst="rect">
            <a:avLst/>
          </a:prstGeom>
          <a:noFill/>
          <a:ln>
            <a:noFill/>
          </a:ln>
        </p:spPr>
      </p:pic>
      <p:sp>
        <p:nvSpPr>
          <p:cNvPr id="96" name="Google Shape;96;p15"/>
          <p:cNvSpPr txBox="1">
            <a:spLocks noGrp="1"/>
          </p:cNvSpPr>
          <p:nvPr>
            <p:ph type="title"/>
          </p:nvPr>
        </p:nvSpPr>
        <p:spPr>
          <a:xfrm>
            <a:off x="3507075" y="291625"/>
            <a:ext cx="4869600" cy="3579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a:solidFill>
                  <a:schemeClr val="accent3"/>
                </a:solidFill>
              </a:defRPr>
            </a:lvl1pPr>
            <a:lvl2pPr lvl="1" rtl="0">
              <a:spcBef>
                <a:spcPts val="0"/>
              </a:spcBef>
              <a:spcAft>
                <a:spcPts val="0"/>
              </a:spcAft>
              <a:buNone/>
              <a:defRPr>
                <a:solidFill>
                  <a:schemeClr val="accent3"/>
                </a:solidFill>
              </a:defRPr>
            </a:lvl2pPr>
            <a:lvl3pPr lvl="2" rtl="0">
              <a:spcBef>
                <a:spcPts val="0"/>
              </a:spcBef>
              <a:spcAft>
                <a:spcPts val="0"/>
              </a:spcAft>
              <a:buNone/>
              <a:defRPr>
                <a:solidFill>
                  <a:schemeClr val="accent3"/>
                </a:solidFill>
              </a:defRPr>
            </a:lvl3pPr>
            <a:lvl4pPr lvl="3" rtl="0">
              <a:spcBef>
                <a:spcPts val="0"/>
              </a:spcBef>
              <a:spcAft>
                <a:spcPts val="0"/>
              </a:spcAft>
              <a:buNone/>
              <a:defRPr>
                <a:solidFill>
                  <a:schemeClr val="accent3"/>
                </a:solidFill>
              </a:defRPr>
            </a:lvl4pPr>
            <a:lvl5pPr lvl="4" rtl="0">
              <a:spcBef>
                <a:spcPts val="0"/>
              </a:spcBef>
              <a:spcAft>
                <a:spcPts val="0"/>
              </a:spcAft>
              <a:buNone/>
              <a:defRPr>
                <a:solidFill>
                  <a:schemeClr val="accent3"/>
                </a:solidFill>
              </a:defRPr>
            </a:lvl5pPr>
            <a:lvl6pPr lvl="5" rtl="0">
              <a:spcBef>
                <a:spcPts val="0"/>
              </a:spcBef>
              <a:spcAft>
                <a:spcPts val="0"/>
              </a:spcAft>
              <a:buNone/>
              <a:defRPr>
                <a:solidFill>
                  <a:schemeClr val="accent3"/>
                </a:solidFill>
              </a:defRPr>
            </a:lvl6pPr>
            <a:lvl7pPr lvl="6" rtl="0">
              <a:spcBef>
                <a:spcPts val="0"/>
              </a:spcBef>
              <a:spcAft>
                <a:spcPts val="0"/>
              </a:spcAft>
              <a:buNone/>
              <a:defRPr>
                <a:solidFill>
                  <a:schemeClr val="accent3"/>
                </a:solidFill>
              </a:defRPr>
            </a:lvl7pPr>
            <a:lvl8pPr lvl="7" rtl="0">
              <a:spcBef>
                <a:spcPts val="0"/>
              </a:spcBef>
              <a:spcAft>
                <a:spcPts val="0"/>
              </a:spcAft>
              <a:buNone/>
              <a:defRPr>
                <a:solidFill>
                  <a:schemeClr val="accent3"/>
                </a:solidFill>
              </a:defRPr>
            </a:lvl8pPr>
            <a:lvl9pPr lvl="8" rtl="0">
              <a:spcBef>
                <a:spcPts val="0"/>
              </a:spcBef>
              <a:spcAft>
                <a:spcPts val="0"/>
              </a:spcAft>
              <a:buNone/>
              <a:defRPr>
                <a:solidFill>
                  <a:schemeClr val="accent3"/>
                </a:solidFill>
              </a:defRPr>
            </a:lvl9pPr>
          </a:lstStyle>
          <a:p>
            <a:endParaRPr/>
          </a:p>
        </p:txBody>
      </p:sp>
      <p:sp>
        <p:nvSpPr>
          <p:cNvPr id="97" name="Google Shape;97;p15"/>
          <p:cNvSpPr txBox="1">
            <a:spLocks noGrp="1"/>
          </p:cNvSpPr>
          <p:nvPr>
            <p:ph type="subTitle" idx="16"/>
          </p:nvPr>
        </p:nvSpPr>
        <p:spPr>
          <a:xfrm>
            <a:off x="3491450" y="787200"/>
            <a:ext cx="4885800" cy="2538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sz="1600">
                <a:solidFill>
                  <a:schemeClr val="accent3"/>
                </a:solidFill>
              </a:defRPr>
            </a:lvl1pPr>
            <a:lvl2pPr lvl="1" rtl="0">
              <a:spcBef>
                <a:spcPts val="800"/>
              </a:spcBef>
              <a:spcAft>
                <a:spcPts val="0"/>
              </a:spcAft>
              <a:buNone/>
              <a:defRPr sz="1600">
                <a:solidFill>
                  <a:schemeClr val="accent3"/>
                </a:solidFill>
              </a:defRPr>
            </a:lvl2pPr>
            <a:lvl3pPr lvl="2" rtl="0">
              <a:spcBef>
                <a:spcPts val="800"/>
              </a:spcBef>
              <a:spcAft>
                <a:spcPts val="0"/>
              </a:spcAft>
              <a:buNone/>
              <a:defRPr sz="1600">
                <a:solidFill>
                  <a:schemeClr val="accent3"/>
                </a:solidFill>
              </a:defRPr>
            </a:lvl3pPr>
            <a:lvl4pPr lvl="3" rtl="0">
              <a:spcBef>
                <a:spcPts val="800"/>
              </a:spcBef>
              <a:spcAft>
                <a:spcPts val="0"/>
              </a:spcAft>
              <a:buNone/>
              <a:defRPr sz="1600">
                <a:solidFill>
                  <a:schemeClr val="accent3"/>
                </a:solidFill>
              </a:defRPr>
            </a:lvl4pPr>
            <a:lvl5pPr lvl="4" rtl="0">
              <a:spcBef>
                <a:spcPts val="800"/>
              </a:spcBef>
              <a:spcAft>
                <a:spcPts val="0"/>
              </a:spcAft>
              <a:buNone/>
              <a:defRPr sz="1600">
                <a:solidFill>
                  <a:schemeClr val="accent3"/>
                </a:solidFill>
              </a:defRPr>
            </a:lvl5pPr>
            <a:lvl6pPr lvl="5" rtl="0">
              <a:spcBef>
                <a:spcPts val="800"/>
              </a:spcBef>
              <a:spcAft>
                <a:spcPts val="0"/>
              </a:spcAft>
              <a:buNone/>
              <a:defRPr sz="1600">
                <a:solidFill>
                  <a:schemeClr val="accent3"/>
                </a:solidFill>
              </a:defRPr>
            </a:lvl6pPr>
            <a:lvl7pPr lvl="6" rtl="0">
              <a:spcBef>
                <a:spcPts val="800"/>
              </a:spcBef>
              <a:spcAft>
                <a:spcPts val="0"/>
              </a:spcAft>
              <a:buNone/>
              <a:defRPr sz="1600">
                <a:solidFill>
                  <a:schemeClr val="accent3"/>
                </a:solidFill>
              </a:defRPr>
            </a:lvl7pPr>
            <a:lvl8pPr lvl="7" rtl="0">
              <a:spcBef>
                <a:spcPts val="800"/>
              </a:spcBef>
              <a:spcAft>
                <a:spcPts val="0"/>
              </a:spcAft>
              <a:buNone/>
              <a:defRPr sz="1600">
                <a:solidFill>
                  <a:schemeClr val="accent3"/>
                </a:solidFill>
              </a:defRPr>
            </a:lvl8pPr>
            <a:lvl9pPr lvl="8" rtl="0">
              <a:spcBef>
                <a:spcPts val="800"/>
              </a:spcBef>
              <a:spcAft>
                <a:spcPts val="0"/>
              </a:spcAft>
              <a:buNone/>
              <a:defRPr sz="1600">
                <a:solidFill>
                  <a:schemeClr val="accent3"/>
                </a:solidFill>
              </a:defRPr>
            </a:lvl9pPr>
          </a:lstStyle>
          <a:p>
            <a:endParaRPr/>
          </a:p>
        </p:txBody>
      </p:sp>
      <p:sp>
        <p:nvSpPr>
          <p:cNvPr id="98" name="Google Shape;98;p15"/>
          <p:cNvSpPr txBox="1"/>
          <p:nvPr/>
        </p:nvSpPr>
        <p:spPr>
          <a:xfrm>
            <a:off x="41816" y="4869659"/>
            <a:ext cx="585900" cy="2739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fld id="{00000000-1234-1234-1234-123412341234}" type="slidenum">
              <a:rPr lang="en" sz="900">
                <a:solidFill>
                  <a:schemeClr val="lt1"/>
                </a:solidFill>
                <a:latin typeface="Roboto Condensed"/>
                <a:ea typeface="Roboto Condensed"/>
                <a:cs typeface="Roboto Condensed"/>
                <a:sym typeface="Roboto Condensed"/>
              </a:rPr>
              <a:t>‹Nº›</a:t>
            </a:fld>
            <a:endParaRPr sz="900">
              <a:solidFill>
                <a:schemeClr val="lt1"/>
              </a:solidFill>
              <a:latin typeface="Roboto Condensed"/>
              <a:ea typeface="Roboto Condensed"/>
              <a:cs typeface="Roboto Condensed"/>
              <a:sym typeface="Roboto Condensed"/>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fade">
                                      <p:cBhvr>
                                        <p:cTn id="7"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Agenda 03 - Green">
  <p:cSld name="Agenda 03 - Green">
    <p:bg>
      <p:bgPr>
        <a:solidFill>
          <a:schemeClr val="lt1"/>
        </a:solidFill>
        <a:effectLst/>
      </p:bgPr>
    </p:bg>
    <p:spTree>
      <p:nvGrpSpPr>
        <p:cNvPr id="1" name="Shape 99"/>
        <p:cNvGrpSpPr/>
        <p:nvPr/>
      </p:nvGrpSpPr>
      <p:grpSpPr>
        <a:xfrm>
          <a:off x="0" y="0"/>
          <a:ext cx="0" cy="0"/>
          <a:chOff x="0" y="0"/>
          <a:chExt cx="0" cy="0"/>
        </a:xfrm>
      </p:grpSpPr>
      <p:pic>
        <p:nvPicPr>
          <p:cNvPr id="100" name="Google Shape;100;p16"/>
          <p:cNvPicPr preferRelativeResize="0"/>
          <p:nvPr/>
        </p:nvPicPr>
        <p:blipFill rotWithShape="1">
          <a:blip r:embed="rId2">
            <a:alphaModFix/>
          </a:blip>
          <a:srcRect/>
          <a:stretch/>
        </p:blipFill>
        <p:spPr>
          <a:xfrm>
            <a:off x="8745884" y="4742014"/>
            <a:ext cx="311507" cy="311507"/>
          </a:xfrm>
          <a:prstGeom prst="rect">
            <a:avLst/>
          </a:prstGeom>
          <a:noFill/>
          <a:ln>
            <a:noFill/>
          </a:ln>
        </p:spPr>
      </p:pic>
      <p:pic>
        <p:nvPicPr>
          <p:cNvPr id="101" name="Google Shape;101;p16"/>
          <p:cNvPicPr preferRelativeResize="0"/>
          <p:nvPr/>
        </p:nvPicPr>
        <p:blipFill rotWithShape="1">
          <a:blip r:embed="rId3">
            <a:alphaModFix/>
          </a:blip>
          <a:srcRect/>
          <a:stretch/>
        </p:blipFill>
        <p:spPr>
          <a:xfrm>
            <a:off x="0" y="0"/>
            <a:ext cx="3048000" cy="5143500"/>
          </a:xfrm>
          <a:prstGeom prst="rect">
            <a:avLst/>
          </a:prstGeom>
          <a:noFill/>
          <a:ln>
            <a:noFill/>
          </a:ln>
        </p:spPr>
      </p:pic>
      <p:sp>
        <p:nvSpPr>
          <p:cNvPr id="102" name="Google Shape;102;p16"/>
          <p:cNvSpPr txBox="1">
            <a:spLocks noGrp="1"/>
          </p:cNvSpPr>
          <p:nvPr>
            <p:ph type="subTitle" idx="1"/>
          </p:nvPr>
        </p:nvSpPr>
        <p:spPr>
          <a:xfrm>
            <a:off x="3552225" y="1326425"/>
            <a:ext cx="2376000" cy="230700"/>
          </a:xfrm>
          <a:prstGeom prst="rect">
            <a:avLst/>
          </a:prstGeom>
        </p:spPr>
        <p:txBody>
          <a:bodyPr spcFirstLastPara="1" wrap="square" lIns="68575" tIns="68575" rIns="68575" bIns="68575" anchor="b" anchorCtr="0">
            <a:noAutofit/>
          </a:bodyPr>
          <a:lstStyle>
            <a:lvl1pPr lvl="0" rtl="0">
              <a:spcBef>
                <a:spcPts val="800"/>
              </a:spcBef>
              <a:spcAft>
                <a:spcPts val="0"/>
              </a:spcAft>
              <a:buNone/>
              <a:defRPr b="1"/>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103" name="Google Shape;103;p16"/>
          <p:cNvSpPr txBox="1">
            <a:spLocks noGrp="1"/>
          </p:cNvSpPr>
          <p:nvPr>
            <p:ph type="subTitle" idx="2"/>
          </p:nvPr>
        </p:nvSpPr>
        <p:spPr>
          <a:xfrm>
            <a:off x="3552225" y="1480953"/>
            <a:ext cx="2376000" cy="766800"/>
          </a:xfrm>
          <a:prstGeom prst="rect">
            <a:avLst/>
          </a:prstGeom>
        </p:spPr>
        <p:txBody>
          <a:bodyPr spcFirstLastPara="1" wrap="square" lIns="68575" tIns="68575" rIns="68575" bIns="68575" anchor="t" anchorCtr="0">
            <a:noAutofit/>
          </a:bodyPr>
          <a:lstStyle>
            <a:lvl1pPr lvl="0" rtl="0">
              <a:spcBef>
                <a:spcPts val="0"/>
              </a:spcBef>
              <a:spcAft>
                <a:spcPts val="0"/>
              </a:spcAft>
              <a:buNone/>
              <a:defRPr/>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104" name="Google Shape;104;p16"/>
          <p:cNvSpPr txBox="1">
            <a:spLocks noGrp="1"/>
          </p:cNvSpPr>
          <p:nvPr>
            <p:ph type="subTitle" idx="3"/>
          </p:nvPr>
        </p:nvSpPr>
        <p:spPr>
          <a:xfrm>
            <a:off x="3552225" y="2598850"/>
            <a:ext cx="2376000" cy="230700"/>
          </a:xfrm>
          <a:prstGeom prst="rect">
            <a:avLst/>
          </a:prstGeom>
        </p:spPr>
        <p:txBody>
          <a:bodyPr spcFirstLastPara="1" wrap="square" lIns="68575" tIns="68575" rIns="68575" bIns="68575" anchor="b" anchorCtr="0">
            <a:noAutofit/>
          </a:bodyPr>
          <a:lstStyle>
            <a:lvl1pPr lvl="0" rtl="0">
              <a:spcBef>
                <a:spcPts val="800"/>
              </a:spcBef>
              <a:spcAft>
                <a:spcPts val="0"/>
              </a:spcAft>
              <a:buNone/>
              <a:defRPr b="1"/>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105" name="Google Shape;105;p16"/>
          <p:cNvSpPr txBox="1">
            <a:spLocks noGrp="1"/>
          </p:cNvSpPr>
          <p:nvPr>
            <p:ph type="subTitle" idx="4"/>
          </p:nvPr>
        </p:nvSpPr>
        <p:spPr>
          <a:xfrm>
            <a:off x="3552225" y="2753378"/>
            <a:ext cx="2376000" cy="766800"/>
          </a:xfrm>
          <a:prstGeom prst="rect">
            <a:avLst/>
          </a:prstGeom>
        </p:spPr>
        <p:txBody>
          <a:bodyPr spcFirstLastPara="1" wrap="square" lIns="68575" tIns="68575" rIns="68575" bIns="68575" anchor="t" anchorCtr="0">
            <a:noAutofit/>
          </a:bodyPr>
          <a:lstStyle>
            <a:lvl1pPr lvl="0" rtl="0">
              <a:spcBef>
                <a:spcPts val="0"/>
              </a:spcBef>
              <a:spcAft>
                <a:spcPts val="0"/>
              </a:spcAft>
              <a:buNone/>
              <a:defRPr/>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106" name="Google Shape;106;p16"/>
          <p:cNvSpPr txBox="1">
            <a:spLocks noGrp="1"/>
          </p:cNvSpPr>
          <p:nvPr>
            <p:ph type="subTitle" idx="5"/>
          </p:nvPr>
        </p:nvSpPr>
        <p:spPr>
          <a:xfrm>
            <a:off x="3551975" y="3916425"/>
            <a:ext cx="2376000" cy="230700"/>
          </a:xfrm>
          <a:prstGeom prst="rect">
            <a:avLst/>
          </a:prstGeom>
        </p:spPr>
        <p:txBody>
          <a:bodyPr spcFirstLastPara="1" wrap="square" lIns="68575" tIns="68575" rIns="68575" bIns="68575" anchor="b" anchorCtr="0">
            <a:noAutofit/>
          </a:bodyPr>
          <a:lstStyle>
            <a:lvl1pPr lvl="0" rtl="0">
              <a:spcBef>
                <a:spcPts val="800"/>
              </a:spcBef>
              <a:spcAft>
                <a:spcPts val="0"/>
              </a:spcAft>
              <a:buNone/>
              <a:defRPr b="1"/>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107" name="Google Shape;107;p16"/>
          <p:cNvSpPr txBox="1">
            <a:spLocks noGrp="1"/>
          </p:cNvSpPr>
          <p:nvPr>
            <p:ph type="subTitle" idx="6"/>
          </p:nvPr>
        </p:nvSpPr>
        <p:spPr>
          <a:xfrm>
            <a:off x="3551975" y="4070953"/>
            <a:ext cx="2376000" cy="766800"/>
          </a:xfrm>
          <a:prstGeom prst="rect">
            <a:avLst/>
          </a:prstGeom>
        </p:spPr>
        <p:txBody>
          <a:bodyPr spcFirstLastPara="1" wrap="square" lIns="68575" tIns="68575" rIns="68575" bIns="68575" anchor="t" anchorCtr="0">
            <a:noAutofit/>
          </a:bodyPr>
          <a:lstStyle>
            <a:lvl1pPr lvl="0" rtl="0">
              <a:spcBef>
                <a:spcPts val="0"/>
              </a:spcBef>
              <a:spcAft>
                <a:spcPts val="0"/>
              </a:spcAft>
              <a:buNone/>
              <a:defRPr/>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108" name="Google Shape;108;p16"/>
          <p:cNvSpPr txBox="1">
            <a:spLocks noGrp="1"/>
          </p:cNvSpPr>
          <p:nvPr>
            <p:ph type="subTitle" idx="7"/>
          </p:nvPr>
        </p:nvSpPr>
        <p:spPr>
          <a:xfrm>
            <a:off x="6000800" y="1326425"/>
            <a:ext cx="2376000" cy="230700"/>
          </a:xfrm>
          <a:prstGeom prst="rect">
            <a:avLst/>
          </a:prstGeom>
        </p:spPr>
        <p:txBody>
          <a:bodyPr spcFirstLastPara="1" wrap="square" lIns="68575" tIns="68575" rIns="68575" bIns="68575" anchor="b" anchorCtr="0">
            <a:noAutofit/>
          </a:bodyPr>
          <a:lstStyle>
            <a:lvl1pPr lvl="0" rtl="0">
              <a:spcBef>
                <a:spcPts val="800"/>
              </a:spcBef>
              <a:spcAft>
                <a:spcPts val="0"/>
              </a:spcAft>
              <a:buNone/>
              <a:defRPr b="1"/>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109" name="Google Shape;109;p16"/>
          <p:cNvSpPr txBox="1">
            <a:spLocks noGrp="1"/>
          </p:cNvSpPr>
          <p:nvPr>
            <p:ph type="subTitle" idx="8"/>
          </p:nvPr>
        </p:nvSpPr>
        <p:spPr>
          <a:xfrm>
            <a:off x="6000800" y="1480953"/>
            <a:ext cx="2376000" cy="766800"/>
          </a:xfrm>
          <a:prstGeom prst="rect">
            <a:avLst/>
          </a:prstGeom>
        </p:spPr>
        <p:txBody>
          <a:bodyPr spcFirstLastPara="1" wrap="square" lIns="68575" tIns="68575" rIns="68575" bIns="68575" anchor="t" anchorCtr="0">
            <a:noAutofit/>
          </a:bodyPr>
          <a:lstStyle>
            <a:lvl1pPr lvl="0" rtl="0">
              <a:spcBef>
                <a:spcPts val="0"/>
              </a:spcBef>
              <a:spcAft>
                <a:spcPts val="0"/>
              </a:spcAft>
              <a:buNone/>
              <a:defRPr/>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110" name="Google Shape;110;p16"/>
          <p:cNvSpPr txBox="1">
            <a:spLocks noGrp="1"/>
          </p:cNvSpPr>
          <p:nvPr>
            <p:ph type="subTitle" idx="9"/>
          </p:nvPr>
        </p:nvSpPr>
        <p:spPr>
          <a:xfrm>
            <a:off x="6000800" y="2598850"/>
            <a:ext cx="2376000" cy="230700"/>
          </a:xfrm>
          <a:prstGeom prst="rect">
            <a:avLst/>
          </a:prstGeom>
        </p:spPr>
        <p:txBody>
          <a:bodyPr spcFirstLastPara="1" wrap="square" lIns="68575" tIns="68575" rIns="68575" bIns="68575" anchor="b" anchorCtr="0">
            <a:noAutofit/>
          </a:bodyPr>
          <a:lstStyle>
            <a:lvl1pPr lvl="0" rtl="0">
              <a:spcBef>
                <a:spcPts val="800"/>
              </a:spcBef>
              <a:spcAft>
                <a:spcPts val="0"/>
              </a:spcAft>
              <a:buNone/>
              <a:defRPr b="1"/>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111" name="Google Shape;111;p16"/>
          <p:cNvSpPr txBox="1">
            <a:spLocks noGrp="1"/>
          </p:cNvSpPr>
          <p:nvPr>
            <p:ph type="subTitle" idx="13"/>
          </p:nvPr>
        </p:nvSpPr>
        <p:spPr>
          <a:xfrm>
            <a:off x="6000800" y="2753378"/>
            <a:ext cx="2376000" cy="766800"/>
          </a:xfrm>
          <a:prstGeom prst="rect">
            <a:avLst/>
          </a:prstGeom>
        </p:spPr>
        <p:txBody>
          <a:bodyPr spcFirstLastPara="1" wrap="square" lIns="68575" tIns="68575" rIns="68575" bIns="68575" anchor="t" anchorCtr="0">
            <a:noAutofit/>
          </a:bodyPr>
          <a:lstStyle>
            <a:lvl1pPr lvl="0" rtl="0">
              <a:spcBef>
                <a:spcPts val="0"/>
              </a:spcBef>
              <a:spcAft>
                <a:spcPts val="0"/>
              </a:spcAft>
              <a:buNone/>
              <a:defRPr/>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112" name="Google Shape;112;p16"/>
          <p:cNvSpPr txBox="1">
            <a:spLocks noGrp="1"/>
          </p:cNvSpPr>
          <p:nvPr>
            <p:ph type="subTitle" idx="14"/>
          </p:nvPr>
        </p:nvSpPr>
        <p:spPr>
          <a:xfrm>
            <a:off x="6000550" y="3916425"/>
            <a:ext cx="2376000" cy="230700"/>
          </a:xfrm>
          <a:prstGeom prst="rect">
            <a:avLst/>
          </a:prstGeom>
        </p:spPr>
        <p:txBody>
          <a:bodyPr spcFirstLastPara="1" wrap="square" lIns="68575" tIns="68575" rIns="68575" bIns="68575" anchor="b" anchorCtr="0">
            <a:noAutofit/>
          </a:bodyPr>
          <a:lstStyle>
            <a:lvl1pPr lvl="0" rtl="0">
              <a:spcBef>
                <a:spcPts val="800"/>
              </a:spcBef>
              <a:spcAft>
                <a:spcPts val="0"/>
              </a:spcAft>
              <a:buNone/>
              <a:defRPr b="1"/>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113" name="Google Shape;113;p16"/>
          <p:cNvSpPr txBox="1">
            <a:spLocks noGrp="1"/>
          </p:cNvSpPr>
          <p:nvPr>
            <p:ph type="subTitle" idx="15"/>
          </p:nvPr>
        </p:nvSpPr>
        <p:spPr>
          <a:xfrm>
            <a:off x="6000550" y="4070953"/>
            <a:ext cx="2376000" cy="766800"/>
          </a:xfrm>
          <a:prstGeom prst="rect">
            <a:avLst/>
          </a:prstGeom>
        </p:spPr>
        <p:txBody>
          <a:bodyPr spcFirstLastPara="1" wrap="square" lIns="68575" tIns="68575" rIns="68575" bIns="68575" anchor="t" anchorCtr="0">
            <a:noAutofit/>
          </a:bodyPr>
          <a:lstStyle>
            <a:lvl1pPr lvl="0" rtl="0">
              <a:spcBef>
                <a:spcPts val="0"/>
              </a:spcBef>
              <a:spcAft>
                <a:spcPts val="0"/>
              </a:spcAft>
              <a:buNone/>
              <a:defRPr/>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114" name="Google Shape;114;p16"/>
          <p:cNvSpPr txBox="1">
            <a:spLocks noGrp="1"/>
          </p:cNvSpPr>
          <p:nvPr>
            <p:ph type="title"/>
          </p:nvPr>
        </p:nvSpPr>
        <p:spPr>
          <a:xfrm>
            <a:off x="3507075" y="291625"/>
            <a:ext cx="4869600" cy="3579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a:solidFill>
                  <a:schemeClr val="dk2"/>
                </a:solidFill>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a:endParaRPr/>
          </a:p>
        </p:txBody>
      </p:sp>
      <p:sp>
        <p:nvSpPr>
          <p:cNvPr id="115" name="Google Shape;115;p16"/>
          <p:cNvSpPr txBox="1">
            <a:spLocks noGrp="1"/>
          </p:cNvSpPr>
          <p:nvPr>
            <p:ph type="subTitle" idx="16"/>
          </p:nvPr>
        </p:nvSpPr>
        <p:spPr>
          <a:xfrm>
            <a:off x="3491450" y="787200"/>
            <a:ext cx="4885800" cy="2538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sz="1600">
                <a:solidFill>
                  <a:schemeClr val="dk2"/>
                </a:solidFill>
              </a:defRPr>
            </a:lvl1pPr>
            <a:lvl2pPr lvl="1" rtl="0">
              <a:spcBef>
                <a:spcPts val="800"/>
              </a:spcBef>
              <a:spcAft>
                <a:spcPts val="0"/>
              </a:spcAft>
              <a:buNone/>
              <a:defRPr sz="1600">
                <a:solidFill>
                  <a:schemeClr val="dk2"/>
                </a:solidFill>
              </a:defRPr>
            </a:lvl2pPr>
            <a:lvl3pPr lvl="2" rtl="0">
              <a:spcBef>
                <a:spcPts val="800"/>
              </a:spcBef>
              <a:spcAft>
                <a:spcPts val="0"/>
              </a:spcAft>
              <a:buNone/>
              <a:defRPr sz="1600">
                <a:solidFill>
                  <a:schemeClr val="dk2"/>
                </a:solidFill>
              </a:defRPr>
            </a:lvl3pPr>
            <a:lvl4pPr lvl="3" rtl="0">
              <a:spcBef>
                <a:spcPts val="800"/>
              </a:spcBef>
              <a:spcAft>
                <a:spcPts val="0"/>
              </a:spcAft>
              <a:buNone/>
              <a:defRPr sz="1600">
                <a:solidFill>
                  <a:schemeClr val="dk2"/>
                </a:solidFill>
              </a:defRPr>
            </a:lvl4pPr>
            <a:lvl5pPr lvl="4" rtl="0">
              <a:spcBef>
                <a:spcPts val="800"/>
              </a:spcBef>
              <a:spcAft>
                <a:spcPts val="0"/>
              </a:spcAft>
              <a:buNone/>
              <a:defRPr sz="1600">
                <a:solidFill>
                  <a:schemeClr val="dk2"/>
                </a:solidFill>
              </a:defRPr>
            </a:lvl5pPr>
            <a:lvl6pPr lvl="5" rtl="0">
              <a:spcBef>
                <a:spcPts val="800"/>
              </a:spcBef>
              <a:spcAft>
                <a:spcPts val="0"/>
              </a:spcAft>
              <a:buNone/>
              <a:defRPr sz="1600">
                <a:solidFill>
                  <a:schemeClr val="dk2"/>
                </a:solidFill>
              </a:defRPr>
            </a:lvl6pPr>
            <a:lvl7pPr lvl="6" rtl="0">
              <a:spcBef>
                <a:spcPts val="800"/>
              </a:spcBef>
              <a:spcAft>
                <a:spcPts val="0"/>
              </a:spcAft>
              <a:buNone/>
              <a:defRPr sz="1600">
                <a:solidFill>
                  <a:schemeClr val="dk2"/>
                </a:solidFill>
              </a:defRPr>
            </a:lvl7pPr>
            <a:lvl8pPr lvl="7" rtl="0">
              <a:spcBef>
                <a:spcPts val="800"/>
              </a:spcBef>
              <a:spcAft>
                <a:spcPts val="0"/>
              </a:spcAft>
              <a:buNone/>
              <a:defRPr sz="1600">
                <a:solidFill>
                  <a:schemeClr val="dk2"/>
                </a:solidFill>
              </a:defRPr>
            </a:lvl8pPr>
            <a:lvl9pPr lvl="8" rtl="0">
              <a:spcBef>
                <a:spcPts val="800"/>
              </a:spcBef>
              <a:spcAft>
                <a:spcPts val="0"/>
              </a:spcAft>
              <a:buNone/>
              <a:defRPr sz="1600">
                <a:solidFill>
                  <a:schemeClr val="dk2"/>
                </a:solidFill>
              </a:defRPr>
            </a:lvl9pPr>
          </a:lstStyle>
          <a:p>
            <a:endParaRPr/>
          </a:p>
        </p:txBody>
      </p:sp>
      <p:sp>
        <p:nvSpPr>
          <p:cNvPr id="116" name="Google Shape;116;p16"/>
          <p:cNvSpPr txBox="1"/>
          <p:nvPr/>
        </p:nvSpPr>
        <p:spPr>
          <a:xfrm>
            <a:off x="41816" y="4869659"/>
            <a:ext cx="585900" cy="2739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fld id="{00000000-1234-1234-1234-123412341234}" type="slidenum">
              <a:rPr lang="en" sz="900">
                <a:solidFill>
                  <a:schemeClr val="lt1"/>
                </a:solidFill>
                <a:latin typeface="Roboto Condensed"/>
                <a:ea typeface="Roboto Condensed"/>
                <a:cs typeface="Roboto Condensed"/>
                <a:sym typeface="Roboto Condensed"/>
              </a:rPr>
              <a:t>‹Nº›</a:t>
            </a:fld>
            <a:endParaRPr sz="900">
              <a:solidFill>
                <a:schemeClr val="lt1"/>
              </a:solidFill>
              <a:latin typeface="Roboto Condensed"/>
              <a:ea typeface="Roboto Condensed"/>
              <a:cs typeface="Roboto Condensed"/>
              <a:sym typeface="Roboto Condensed"/>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Agenda 03 - Orange">
  <p:cSld name="Agenda 03 - Orange">
    <p:bg>
      <p:bgPr>
        <a:solidFill>
          <a:schemeClr val="lt1"/>
        </a:solidFill>
        <a:effectLst/>
      </p:bgPr>
    </p:bg>
    <p:spTree>
      <p:nvGrpSpPr>
        <p:cNvPr id="1" name="Shape 117"/>
        <p:cNvGrpSpPr/>
        <p:nvPr/>
      </p:nvGrpSpPr>
      <p:grpSpPr>
        <a:xfrm>
          <a:off x="0" y="0"/>
          <a:ext cx="0" cy="0"/>
          <a:chOff x="0" y="0"/>
          <a:chExt cx="0" cy="0"/>
        </a:xfrm>
      </p:grpSpPr>
      <p:pic>
        <p:nvPicPr>
          <p:cNvPr id="118" name="Google Shape;118;p17"/>
          <p:cNvPicPr preferRelativeResize="0"/>
          <p:nvPr/>
        </p:nvPicPr>
        <p:blipFill rotWithShape="1">
          <a:blip r:embed="rId2">
            <a:alphaModFix/>
          </a:blip>
          <a:srcRect/>
          <a:stretch/>
        </p:blipFill>
        <p:spPr>
          <a:xfrm>
            <a:off x="8745884" y="4742014"/>
            <a:ext cx="311507" cy="311507"/>
          </a:xfrm>
          <a:prstGeom prst="rect">
            <a:avLst/>
          </a:prstGeom>
          <a:noFill/>
          <a:ln>
            <a:noFill/>
          </a:ln>
        </p:spPr>
      </p:pic>
      <p:pic>
        <p:nvPicPr>
          <p:cNvPr id="119" name="Google Shape;119;p17"/>
          <p:cNvPicPr preferRelativeResize="0"/>
          <p:nvPr/>
        </p:nvPicPr>
        <p:blipFill rotWithShape="1">
          <a:blip r:embed="rId3">
            <a:alphaModFix/>
          </a:blip>
          <a:srcRect/>
          <a:stretch/>
        </p:blipFill>
        <p:spPr>
          <a:xfrm>
            <a:off x="0" y="0"/>
            <a:ext cx="3048000" cy="5143500"/>
          </a:xfrm>
          <a:prstGeom prst="rect">
            <a:avLst/>
          </a:prstGeom>
          <a:noFill/>
          <a:ln>
            <a:noFill/>
          </a:ln>
        </p:spPr>
      </p:pic>
      <p:sp>
        <p:nvSpPr>
          <p:cNvPr id="120" name="Google Shape;120;p17"/>
          <p:cNvSpPr txBox="1">
            <a:spLocks noGrp="1"/>
          </p:cNvSpPr>
          <p:nvPr>
            <p:ph type="subTitle" idx="1"/>
          </p:nvPr>
        </p:nvSpPr>
        <p:spPr>
          <a:xfrm>
            <a:off x="3552225" y="1326425"/>
            <a:ext cx="2376000" cy="230700"/>
          </a:xfrm>
          <a:prstGeom prst="rect">
            <a:avLst/>
          </a:prstGeom>
        </p:spPr>
        <p:txBody>
          <a:bodyPr spcFirstLastPara="1" wrap="square" lIns="68575" tIns="68575" rIns="68575" bIns="68575" anchor="b" anchorCtr="0">
            <a:noAutofit/>
          </a:bodyPr>
          <a:lstStyle>
            <a:lvl1pPr lvl="0" rtl="0">
              <a:spcBef>
                <a:spcPts val="800"/>
              </a:spcBef>
              <a:spcAft>
                <a:spcPts val="0"/>
              </a:spcAft>
              <a:buNone/>
              <a:defRPr b="1"/>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121" name="Google Shape;121;p17"/>
          <p:cNvSpPr txBox="1">
            <a:spLocks noGrp="1"/>
          </p:cNvSpPr>
          <p:nvPr>
            <p:ph type="subTitle" idx="2"/>
          </p:nvPr>
        </p:nvSpPr>
        <p:spPr>
          <a:xfrm>
            <a:off x="3552225" y="1480953"/>
            <a:ext cx="2376000" cy="766800"/>
          </a:xfrm>
          <a:prstGeom prst="rect">
            <a:avLst/>
          </a:prstGeom>
        </p:spPr>
        <p:txBody>
          <a:bodyPr spcFirstLastPara="1" wrap="square" lIns="68575" tIns="68575" rIns="68575" bIns="68575" anchor="t" anchorCtr="0">
            <a:noAutofit/>
          </a:bodyPr>
          <a:lstStyle>
            <a:lvl1pPr lvl="0" rtl="0">
              <a:spcBef>
                <a:spcPts val="0"/>
              </a:spcBef>
              <a:spcAft>
                <a:spcPts val="0"/>
              </a:spcAft>
              <a:buNone/>
              <a:defRPr/>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122" name="Google Shape;122;p17"/>
          <p:cNvSpPr txBox="1">
            <a:spLocks noGrp="1"/>
          </p:cNvSpPr>
          <p:nvPr>
            <p:ph type="subTitle" idx="3"/>
          </p:nvPr>
        </p:nvSpPr>
        <p:spPr>
          <a:xfrm>
            <a:off x="3552225" y="2598850"/>
            <a:ext cx="2376000" cy="230700"/>
          </a:xfrm>
          <a:prstGeom prst="rect">
            <a:avLst/>
          </a:prstGeom>
        </p:spPr>
        <p:txBody>
          <a:bodyPr spcFirstLastPara="1" wrap="square" lIns="68575" tIns="68575" rIns="68575" bIns="68575" anchor="b" anchorCtr="0">
            <a:noAutofit/>
          </a:bodyPr>
          <a:lstStyle>
            <a:lvl1pPr lvl="0" rtl="0">
              <a:spcBef>
                <a:spcPts val="800"/>
              </a:spcBef>
              <a:spcAft>
                <a:spcPts val="0"/>
              </a:spcAft>
              <a:buNone/>
              <a:defRPr b="1"/>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123" name="Google Shape;123;p17"/>
          <p:cNvSpPr txBox="1">
            <a:spLocks noGrp="1"/>
          </p:cNvSpPr>
          <p:nvPr>
            <p:ph type="subTitle" idx="4"/>
          </p:nvPr>
        </p:nvSpPr>
        <p:spPr>
          <a:xfrm>
            <a:off x="3552225" y="2753378"/>
            <a:ext cx="2376000" cy="766800"/>
          </a:xfrm>
          <a:prstGeom prst="rect">
            <a:avLst/>
          </a:prstGeom>
        </p:spPr>
        <p:txBody>
          <a:bodyPr spcFirstLastPara="1" wrap="square" lIns="68575" tIns="68575" rIns="68575" bIns="68575" anchor="t" anchorCtr="0">
            <a:noAutofit/>
          </a:bodyPr>
          <a:lstStyle>
            <a:lvl1pPr lvl="0" rtl="0">
              <a:spcBef>
                <a:spcPts val="0"/>
              </a:spcBef>
              <a:spcAft>
                <a:spcPts val="0"/>
              </a:spcAft>
              <a:buNone/>
              <a:defRPr/>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124" name="Google Shape;124;p17"/>
          <p:cNvSpPr txBox="1">
            <a:spLocks noGrp="1"/>
          </p:cNvSpPr>
          <p:nvPr>
            <p:ph type="subTitle" idx="5"/>
          </p:nvPr>
        </p:nvSpPr>
        <p:spPr>
          <a:xfrm>
            <a:off x="3551975" y="3916425"/>
            <a:ext cx="2376000" cy="230700"/>
          </a:xfrm>
          <a:prstGeom prst="rect">
            <a:avLst/>
          </a:prstGeom>
        </p:spPr>
        <p:txBody>
          <a:bodyPr spcFirstLastPara="1" wrap="square" lIns="68575" tIns="68575" rIns="68575" bIns="68575" anchor="b" anchorCtr="0">
            <a:noAutofit/>
          </a:bodyPr>
          <a:lstStyle>
            <a:lvl1pPr lvl="0" rtl="0">
              <a:spcBef>
                <a:spcPts val="800"/>
              </a:spcBef>
              <a:spcAft>
                <a:spcPts val="0"/>
              </a:spcAft>
              <a:buNone/>
              <a:defRPr b="1"/>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125" name="Google Shape;125;p17"/>
          <p:cNvSpPr txBox="1">
            <a:spLocks noGrp="1"/>
          </p:cNvSpPr>
          <p:nvPr>
            <p:ph type="subTitle" idx="6"/>
          </p:nvPr>
        </p:nvSpPr>
        <p:spPr>
          <a:xfrm>
            <a:off x="3551975" y="4070953"/>
            <a:ext cx="2376000" cy="766800"/>
          </a:xfrm>
          <a:prstGeom prst="rect">
            <a:avLst/>
          </a:prstGeom>
        </p:spPr>
        <p:txBody>
          <a:bodyPr spcFirstLastPara="1" wrap="square" lIns="68575" tIns="68575" rIns="68575" bIns="68575" anchor="t" anchorCtr="0">
            <a:noAutofit/>
          </a:bodyPr>
          <a:lstStyle>
            <a:lvl1pPr lvl="0" rtl="0">
              <a:spcBef>
                <a:spcPts val="0"/>
              </a:spcBef>
              <a:spcAft>
                <a:spcPts val="0"/>
              </a:spcAft>
              <a:buNone/>
              <a:defRPr/>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126" name="Google Shape;126;p17"/>
          <p:cNvSpPr txBox="1">
            <a:spLocks noGrp="1"/>
          </p:cNvSpPr>
          <p:nvPr>
            <p:ph type="subTitle" idx="7"/>
          </p:nvPr>
        </p:nvSpPr>
        <p:spPr>
          <a:xfrm>
            <a:off x="6000800" y="1326425"/>
            <a:ext cx="2376000" cy="230700"/>
          </a:xfrm>
          <a:prstGeom prst="rect">
            <a:avLst/>
          </a:prstGeom>
        </p:spPr>
        <p:txBody>
          <a:bodyPr spcFirstLastPara="1" wrap="square" lIns="68575" tIns="68575" rIns="68575" bIns="68575" anchor="b" anchorCtr="0">
            <a:noAutofit/>
          </a:bodyPr>
          <a:lstStyle>
            <a:lvl1pPr lvl="0" rtl="0">
              <a:spcBef>
                <a:spcPts val="800"/>
              </a:spcBef>
              <a:spcAft>
                <a:spcPts val="0"/>
              </a:spcAft>
              <a:buNone/>
              <a:defRPr b="1"/>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127" name="Google Shape;127;p17"/>
          <p:cNvSpPr txBox="1">
            <a:spLocks noGrp="1"/>
          </p:cNvSpPr>
          <p:nvPr>
            <p:ph type="subTitle" idx="8"/>
          </p:nvPr>
        </p:nvSpPr>
        <p:spPr>
          <a:xfrm>
            <a:off x="6000800" y="1480953"/>
            <a:ext cx="2376000" cy="766800"/>
          </a:xfrm>
          <a:prstGeom prst="rect">
            <a:avLst/>
          </a:prstGeom>
        </p:spPr>
        <p:txBody>
          <a:bodyPr spcFirstLastPara="1" wrap="square" lIns="68575" tIns="68575" rIns="68575" bIns="68575" anchor="t" anchorCtr="0">
            <a:noAutofit/>
          </a:bodyPr>
          <a:lstStyle>
            <a:lvl1pPr lvl="0" rtl="0">
              <a:spcBef>
                <a:spcPts val="0"/>
              </a:spcBef>
              <a:spcAft>
                <a:spcPts val="0"/>
              </a:spcAft>
              <a:buNone/>
              <a:defRPr/>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128" name="Google Shape;128;p17"/>
          <p:cNvSpPr txBox="1">
            <a:spLocks noGrp="1"/>
          </p:cNvSpPr>
          <p:nvPr>
            <p:ph type="subTitle" idx="9"/>
          </p:nvPr>
        </p:nvSpPr>
        <p:spPr>
          <a:xfrm>
            <a:off x="6000800" y="2598850"/>
            <a:ext cx="2376000" cy="230700"/>
          </a:xfrm>
          <a:prstGeom prst="rect">
            <a:avLst/>
          </a:prstGeom>
        </p:spPr>
        <p:txBody>
          <a:bodyPr spcFirstLastPara="1" wrap="square" lIns="68575" tIns="68575" rIns="68575" bIns="68575" anchor="b" anchorCtr="0">
            <a:noAutofit/>
          </a:bodyPr>
          <a:lstStyle>
            <a:lvl1pPr lvl="0" rtl="0">
              <a:spcBef>
                <a:spcPts val="800"/>
              </a:spcBef>
              <a:spcAft>
                <a:spcPts val="0"/>
              </a:spcAft>
              <a:buNone/>
              <a:defRPr b="1"/>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129" name="Google Shape;129;p17"/>
          <p:cNvSpPr txBox="1">
            <a:spLocks noGrp="1"/>
          </p:cNvSpPr>
          <p:nvPr>
            <p:ph type="subTitle" idx="13"/>
          </p:nvPr>
        </p:nvSpPr>
        <p:spPr>
          <a:xfrm>
            <a:off x="6000800" y="2753378"/>
            <a:ext cx="2376000" cy="766800"/>
          </a:xfrm>
          <a:prstGeom prst="rect">
            <a:avLst/>
          </a:prstGeom>
        </p:spPr>
        <p:txBody>
          <a:bodyPr spcFirstLastPara="1" wrap="square" lIns="68575" tIns="68575" rIns="68575" bIns="68575" anchor="t" anchorCtr="0">
            <a:noAutofit/>
          </a:bodyPr>
          <a:lstStyle>
            <a:lvl1pPr lvl="0" rtl="0">
              <a:spcBef>
                <a:spcPts val="0"/>
              </a:spcBef>
              <a:spcAft>
                <a:spcPts val="0"/>
              </a:spcAft>
              <a:buNone/>
              <a:defRPr/>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130" name="Google Shape;130;p17"/>
          <p:cNvSpPr txBox="1">
            <a:spLocks noGrp="1"/>
          </p:cNvSpPr>
          <p:nvPr>
            <p:ph type="subTitle" idx="14"/>
          </p:nvPr>
        </p:nvSpPr>
        <p:spPr>
          <a:xfrm>
            <a:off x="6000550" y="3916425"/>
            <a:ext cx="2376000" cy="230700"/>
          </a:xfrm>
          <a:prstGeom prst="rect">
            <a:avLst/>
          </a:prstGeom>
        </p:spPr>
        <p:txBody>
          <a:bodyPr spcFirstLastPara="1" wrap="square" lIns="68575" tIns="68575" rIns="68575" bIns="68575" anchor="b" anchorCtr="0">
            <a:noAutofit/>
          </a:bodyPr>
          <a:lstStyle>
            <a:lvl1pPr lvl="0" rtl="0">
              <a:spcBef>
                <a:spcPts val="800"/>
              </a:spcBef>
              <a:spcAft>
                <a:spcPts val="0"/>
              </a:spcAft>
              <a:buNone/>
              <a:defRPr b="1"/>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131" name="Google Shape;131;p17"/>
          <p:cNvSpPr txBox="1">
            <a:spLocks noGrp="1"/>
          </p:cNvSpPr>
          <p:nvPr>
            <p:ph type="subTitle" idx="15"/>
          </p:nvPr>
        </p:nvSpPr>
        <p:spPr>
          <a:xfrm>
            <a:off x="6000550" y="4070953"/>
            <a:ext cx="2376000" cy="766800"/>
          </a:xfrm>
          <a:prstGeom prst="rect">
            <a:avLst/>
          </a:prstGeom>
        </p:spPr>
        <p:txBody>
          <a:bodyPr spcFirstLastPara="1" wrap="square" lIns="68575" tIns="68575" rIns="68575" bIns="68575" anchor="t" anchorCtr="0">
            <a:noAutofit/>
          </a:bodyPr>
          <a:lstStyle>
            <a:lvl1pPr lvl="0" rtl="0">
              <a:spcBef>
                <a:spcPts val="0"/>
              </a:spcBef>
              <a:spcAft>
                <a:spcPts val="0"/>
              </a:spcAft>
              <a:buNone/>
              <a:defRPr/>
            </a:lvl1pPr>
            <a:lvl2pPr lvl="1" rtl="0">
              <a:spcBef>
                <a:spcPts val="800"/>
              </a:spcBef>
              <a:spcAft>
                <a:spcPts val="0"/>
              </a:spcAft>
              <a:buNone/>
              <a:defRPr/>
            </a:lvl2pPr>
            <a:lvl3pPr lvl="2" rtl="0">
              <a:spcBef>
                <a:spcPts val="800"/>
              </a:spcBef>
              <a:spcAft>
                <a:spcPts val="0"/>
              </a:spcAft>
              <a:buNone/>
              <a:defRPr/>
            </a:lvl3pPr>
            <a:lvl4pPr lvl="3" rtl="0">
              <a:spcBef>
                <a:spcPts val="800"/>
              </a:spcBef>
              <a:spcAft>
                <a:spcPts val="0"/>
              </a:spcAft>
              <a:buNone/>
              <a:defRPr/>
            </a:lvl4pPr>
            <a:lvl5pPr lvl="4" rtl="0">
              <a:spcBef>
                <a:spcPts val="800"/>
              </a:spcBef>
              <a:spcAft>
                <a:spcPts val="0"/>
              </a:spcAft>
              <a:buNone/>
              <a:defRPr/>
            </a:lvl5pPr>
            <a:lvl6pPr lvl="5" rtl="0">
              <a:spcBef>
                <a:spcPts val="800"/>
              </a:spcBef>
              <a:spcAft>
                <a:spcPts val="0"/>
              </a:spcAft>
              <a:buNone/>
              <a:defRPr/>
            </a:lvl6pPr>
            <a:lvl7pPr lvl="6" rtl="0">
              <a:spcBef>
                <a:spcPts val="800"/>
              </a:spcBef>
              <a:spcAft>
                <a:spcPts val="0"/>
              </a:spcAft>
              <a:buNone/>
              <a:defRPr/>
            </a:lvl7pPr>
            <a:lvl8pPr lvl="7" rtl="0">
              <a:spcBef>
                <a:spcPts val="800"/>
              </a:spcBef>
              <a:spcAft>
                <a:spcPts val="0"/>
              </a:spcAft>
              <a:buNone/>
              <a:defRPr/>
            </a:lvl8pPr>
            <a:lvl9pPr lvl="8" rtl="0">
              <a:spcBef>
                <a:spcPts val="800"/>
              </a:spcBef>
              <a:spcAft>
                <a:spcPts val="0"/>
              </a:spcAft>
              <a:buNone/>
              <a:defRPr/>
            </a:lvl9pPr>
          </a:lstStyle>
          <a:p>
            <a:endParaRPr/>
          </a:p>
        </p:txBody>
      </p:sp>
      <p:sp>
        <p:nvSpPr>
          <p:cNvPr id="132" name="Google Shape;132;p17"/>
          <p:cNvSpPr txBox="1">
            <a:spLocks noGrp="1"/>
          </p:cNvSpPr>
          <p:nvPr>
            <p:ph type="title"/>
          </p:nvPr>
        </p:nvSpPr>
        <p:spPr>
          <a:xfrm>
            <a:off x="3507075" y="291625"/>
            <a:ext cx="4869600" cy="3579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a:solidFill>
                  <a:schemeClr val="accent1"/>
                </a:solidFill>
              </a:defRPr>
            </a:lvl1pPr>
            <a:lvl2pPr lvl="1" rtl="0">
              <a:spcBef>
                <a:spcPts val="0"/>
              </a:spcBef>
              <a:spcAft>
                <a:spcPts val="0"/>
              </a:spcAft>
              <a:buNone/>
              <a:defRPr>
                <a:solidFill>
                  <a:schemeClr val="accent1"/>
                </a:solidFill>
              </a:defRPr>
            </a:lvl2pPr>
            <a:lvl3pPr lvl="2" rtl="0">
              <a:spcBef>
                <a:spcPts val="0"/>
              </a:spcBef>
              <a:spcAft>
                <a:spcPts val="0"/>
              </a:spcAft>
              <a:buNone/>
              <a:defRPr>
                <a:solidFill>
                  <a:schemeClr val="accent1"/>
                </a:solidFill>
              </a:defRPr>
            </a:lvl3pPr>
            <a:lvl4pPr lvl="3" rtl="0">
              <a:spcBef>
                <a:spcPts val="0"/>
              </a:spcBef>
              <a:spcAft>
                <a:spcPts val="0"/>
              </a:spcAft>
              <a:buNone/>
              <a:defRPr>
                <a:solidFill>
                  <a:schemeClr val="accent1"/>
                </a:solidFill>
              </a:defRPr>
            </a:lvl4pPr>
            <a:lvl5pPr lvl="4" rtl="0">
              <a:spcBef>
                <a:spcPts val="0"/>
              </a:spcBef>
              <a:spcAft>
                <a:spcPts val="0"/>
              </a:spcAft>
              <a:buNone/>
              <a:defRPr>
                <a:solidFill>
                  <a:schemeClr val="accent1"/>
                </a:solidFill>
              </a:defRPr>
            </a:lvl5pPr>
            <a:lvl6pPr lvl="5" rtl="0">
              <a:spcBef>
                <a:spcPts val="0"/>
              </a:spcBef>
              <a:spcAft>
                <a:spcPts val="0"/>
              </a:spcAft>
              <a:buNone/>
              <a:defRPr>
                <a:solidFill>
                  <a:schemeClr val="accent1"/>
                </a:solidFill>
              </a:defRPr>
            </a:lvl6pPr>
            <a:lvl7pPr lvl="6" rtl="0">
              <a:spcBef>
                <a:spcPts val="0"/>
              </a:spcBef>
              <a:spcAft>
                <a:spcPts val="0"/>
              </a:spcAft>
              <a:buNone/>
              <a:defRPr>
                <a:solidFill>
                  <a:schemeClr val="accent1"/>
                </a:solidFill>
              </a:defRPr>
            </a:lvl7pPr>
            <a:lvl8pPr lvl="7" rtl="0">
              <a:spcBef>
                <a:spcPts val="0"/>
              </a:spcBef>
              <a:spcAft>
                <a:spcPts val="0"/>
              </a:spcAft>
              <a:buNone/>
              <a:defRPr>
                <a:solidFill>
                  <a:schemeClr val="accent1"/>
                </a:solidFill>
              </a:defRPr>
            </a:lvl8pPr>
            <a:lvl9pPr lvl="8" rtl="0">
              <a:spcBef>
                <a:spcPts val="0"/>
              </a:spcBef>
              <a:spcAft>
                <a:spcPts val="0"/>
              </a:spcAft>
              <a:buNone/>
              <a:defRPr>
                <a:solidFill>
                  <a:schemeClr val="accent1"/>
                </a:solidFill>
              </a:defRPr>
            </a:lvl9pPr>
          </a:lstStyle>
          <a:p>
            <a:endParaRPr/>
          </a:p>
        </p:txBody>
      </p:sp>
      <p:sp>
        <p:nvSpPr>
          <p:cNvPr id="133" name="Google Shape;133;p17"/>
          <p:cNvSpPr txBox="1">
            <a:spLocks noGrp="1"/>
          </p:cNvSpPr>
          <p:nvPr>
            <p:ph type="subTitle" idx="16"/>
          </p:nvPr>
        </p:nvSpPr>
        <p:spPr>
          <a:xfrm>
            <a:off x="3491450" y="787200"/>
            <a:ext cx="4885800" cy="2538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sz="1600">
                <a:solidFill>
                  <a:schemeClr val="accent1"/>
                </a:solidFill>
              </a:defRPr>
            </a:lvl1pPr>
            <a:lvl2pPr lvl="1" rtl="0">
              <a:spcBef>
                <a:spcPts val="800"/>
              </a:spcBef>
              <a:spcAft>
                <a:spcPts val="0"/>
              </a:spcAft>
              <a:buNone/>
              <a:defRPr sz="1600">
                <a:solidFill>
                  <a:schemeClr val="accent1"/>
                </a:solidFill>
              </a:defRPr>
            </a:lvl2pPr>
            <a:lvl3pPr lvl="2" rtl="0">
              <a:spcBef>
                <a:spcPts val="800"/>
              </a:spcBef>
              <a:spcAft>
                <a:spcPts val="0"/>
              </a:spcAft>
              <a:buNone/>
              <a:defRPr sz="1600">
                <a:solidFill>
                  <a:schemeClr val="accent1"/>
                </a:solidFill>
              </a:defRPr>
            </a:lvl3pPr>
            <a:lvl4pPr lvl="3" rtl="0">
              <a:spcBef>
                <a:spcPts val="800"/>
              </a:spcBef>
              <a:spcAft>
                <a:spcPts val="0"/>
              </a:spcAft>
              <a:buNone/>
              <a:defRPr sz="1600">
                <a:solidFill>
                  <a:schemeClr val="accent1"/>
                </a:solidFill>
              </a:defRPr>
            </a:lvl4pPr>
            <a:lvl5pPr lvl="4" rtl="0">
              <a:spcBef>
                <a:spcPts val="800"/>
              </a:spcBef>
              <a:spcAft>
                <a:spcPts val="0"/>
              </a:spcAft>
              <a:buNone/>
              <a:defRPr sz="1600">
                <a:solidFill>
                  <a:schemeClr val="accent1"/>
                </a:solidFill>
              </a:defRPr>
            </a:lvl5pPr>
            <a:lvl6pPr lvl="5" rtl="0">
              <a:spcBef>
                <a:spcPts val="800"/>
              </a:spcBef>
              <a:spcAft>
                <a:spcPts val="0"/>
              </a:spcAft>
              <a:buNone/>
              <a:defRPr sz="1600">
                <a:solidFill>
                  <a:schemeClr val="accent1"/>
                </a:solidFill>
              </a:defRPr>
            </a:lvl6pPr>
            <a:lvl7pPr lvl="6" rtl="0">
              <a:spcBef>
                <a:spcPts val="800"/>
              </a:spcBef>
              <a:spcAft>
                <a:spcPts val="0"/>
              </a:spcAft>
              <a:buNone/>
              <a:defRPr sz="1600">
                <a:solidFill>
                  <a:schemeClr val="accent1"/>
                </a:solidFill>
              </a:defRPr>
            </a:lvl7pPr>
            <a:lvl8pPr lvl="7" rtl="0">
              <a:spcBef>
                <a:spcPts val="800"/>
              </a:spcBef>
              <a:spcAft>
                <a:spcPts val="0"/>
              </a:spcAft>
              <a:buNone/>
              <a:defRPr sz="1600">
                <a:solidFill>
                  <a:schemeClr val="accent1"/>
                </a:solidFill>
              </a:defRPr>
            </a:lvl8pPr>
            <a:lvl9pPr lvl="8" rtl="0">
              <a:spcBef>
                <a:spcPts val="800"/>
              </a:spcBef>
              <a:spcAft>
                <a:spcPts val="0"/>
              </a:spcAft>
              <a:buNone/>
              <a:defRPr sz="1600">
                <a:solidFill>
                  <a:schemeClr val="accent1"/>
                </a:solidFill>
              </a:defRPr>
            </a:lvl9pPr>
          </a:lstStyle>
          <a:p>
            <a:endParaRPr/>
          </a:p>
        </p:txBody>
      </p:sp>
      <p:sp>
        <p:nvSpPr>
          <p:cNvPr id="134" name="Google Shape;134;p17"/>
          <p:cNvSpPr txBox="1"/>
          <p:nvPr/>
        </p:nvSpPr>
        <p:spPr>
          <a:xfrm>
            <a:off x="41816" y="4869659"/>
            <a:ext cx="585900" cy="2739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fld id="{00000000-1234-1234-1234-123412341234}" type="slidenum">
              <a:rPr lang="en" sz="900">
                <a:solidFill>
                  <a:schemeClr val="lt1"/>
                </a:solidFill>
                <a:latin typeface="Roboto Condensed"/>
                <a:ea typeface="Roboto Condensed"/>
                <a:cs typeface="Roboto Condensed"/>
                <a:sym typeface="Roboto Condensed"/>
              </a:rPr>
              <a:t>‹Nº›</a:t>
            </a:fld>
            <a:endParaRPr sz="900">
              <a:solidFill>
                <a:schemeClr val="lt1"/>
              </a:solidFill>
              <a:latin typeface="Roboto Condensed"/>
              <a:ea typeface="Roboto Condensed"/>
              <a:cs typeface="Roboto Condensed"/>
              <a:sym typeface="Roboto Condensed"/>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8"/>
                                        </p:tgtEl>
                                        <p:attrNameLst>
                                          <p:attrName>style.visibility</p:attrName>
                                        </p:attrNameLst>
                                      </p:cBhvr>
                                      <p:to>
                                        <p:strVal val="visible"/>
                                      </p:to>
                                    </p:set>
                                    <p:animEffect transition="in" filter="fade">
                                      <p:cBhvr>
                                        <p:cTn id="7"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Content 01 - Blue">
  <p:cSld name="Title Content 01 - Blue">
    <p:spTree>
      <p:nvGrpSpPr>
        <p:cNvPr id="1" name="Shape 135"/>
        <p:cNvGrpSpPr/>
        <p:nvPr/>
      </p:nvGrpSpPr>
      <p:grpSpPr>
        <a:xfrm>
          <a:off x="0" y="0"/>
          <a:ext cx="0" cy="0"/>
          <a:chOff x="0" y="0"/>
          <a:chExt cx="0" cy="0"/>
        </a:xfrm>
      </p:grpSpPr>
      <p:sp>
        <p:nvSpPr>
          <p:cNvPr id="136" name="Google Shape;136;p18"/>
          <p:cNvSpPr txBox="1">
            <a:spLocks noGrp="1"/>
          </p:cNvSpPr>
          <p:nvPr>
            <p:ph type="body" idx="1"/>
          </p:nvPr>
        </p:nvSpPr>
        <p:spPr>
          <a:xfrm>
            <a:off x="3491450" y="1548375"/>
            <a:ext cx="5267700" cy="3060900"/>
          </a:xfrm>
          <a:prstGeom prst="rect">
            <a:avLst/>
          </a:prstGeom>
        </p:spPr>
        <p:txBody>
          <a:bodyPr spcFirstLastPara="1" wrap="square" lIns="68575" tIns="68575" rIns="68575" bIns="68575" anchor="t" anchorCtr="0">
            <a:noAutofit/>
          </a:bodyPr>
          <a:lstStyle>
            <a:lvl1pPr marL="457200" lvl="0" indent="-317500" rtl="0">
              <a:lnSpc>
                <a:spcPct val="100000"/>
              </a:lnSpc>
              <a:spcBef>
                <a:spcPts val="0"/>
              </a:spcBef>
              <a:spcAft>
                <a:spcPts val="0"/>
              </a:spcAft>
              <a:buSzPts val="1400"/>
              <a:buChar char="●"/>
              <a:defRPr/>
            </a:lvl1pPr>
            <a:lvl2pPr marL="914400" lvl="1" indent="-304800" rtl="0">
              <a:spcBef>
                <a:spcPts val="800"/>
              </a:spcBef>
              <a:spcAft>
                <a:spcPts val="0"/>
              </a:spcAft>
              <a:buSzPts val="1200"/>
              <a:buChar char="○"/>
              <a:defRPr/>
            </a:lvl2pPr>
            <a:lvl3pPr marL="1371600" lvl="2" indent="-292100" rtl="0">
              <a:spcBef>
                <a:spcPts val="800"/>
              </a:spcBef>
              <a:spcAft>
                <a:spcPts val="0"/>
              </a:spcAft>
              <a:buSzPts val="1000"/>
              <a:buChar char="●"/>
              <a:defRPr/>
            </a:lvl3pPr>
            <a:lvl4pPr marL="1828800" lvl="3" indent="-279400" rtl="0">
              <a:spcBef>
                <a:spcPts val="800"/>
              </a:spcBef>
              <a:spcAft>
                <a:spcPts val="0"/>
              </a:spcAft>
              <a:buSzPts val="800"/>
              <a:buChar char="⎼"/>
              <a:defRPr/>
            </a:lvl4pPr>
            <a:lvl5pPr marL="2286000" lvl="4" indent="-279400" rtl="0">
              <a:spcBef>
                <a:spcPts val="800"/>
              </a:spcBef>
              <a:spcAft>
                <a:spcPts val="0"/>
              </a:spcAft>
              <a:buSzPts val="800"/>
              <a:buChar char="●"/>
              <a:defRPr/>
            </a:lvl5pPr>
            <a:lvl6pPr marL="2743200" lvl="5" indent="-279400" rtl="0">
              <a:spcBef>
                <a:spcPts val="400"/>
              </a:spcBef>
              <a:spcAft>
                <a:spcPts val="0"/>
              </a:spcAft>
              <a:buSzPts val="800"/>
              <a:buChar char="●"/>
              <a:defRPr/>
            </a:lvl6pPr>
            <a:lvl7pPr marL="3200400" lvl="6" indent="-317500" rtl="0">
              <a:spcBef>
                <a:spcPts val="0"/>
              </a:spcBef>
              <a:spcAft>
                <a:spcPts val="0"/>
              </a:spcAft>
              <a:buSzPts val="1400"/>
              <a:buChar char="•"/>
              <a:defRPr/>
            </a:lvl7pPr>
            <a:lvl8pPr marL="3657600" lvl="7" indent="-317500" rtl="0">
              <a:spcBef>
                <a:spcPts val="400"/>
              </a:spcBef>
              <a:spcAft>
                <a:spcPts val="0"/>
              </a:spcAft>
              <a:buSzPts val="1400"/>
              <a:buChar char="•"/>
              <a:defRPr/>
            </a:lvl8pPr>
            <a:lvl9pPr marL="4114800" lvl="8" indent="-317500" rtl="0">
              <a:spcBef>
                <a:spcPts val="400"/>
              </a:spcBef>
              <a:spcAft>
                <a:spcPts val="0"/>
              </a:spcAft>
              <a:buSzPts val="1400"/>
              <a:buChar char="•"/>
              <a:defRPr/>
            </a:lvl9pPr>
          </a:lstStyle>
          <a:p>
            <a:endParaRPr/>
          </a:p>
        </p:txBody>
      </p:sp>
      <p:sp>
        <p:nvSpPr>
          <p:cNvPr id="137" name="Google Shape;137;p18"/>
          <p:cNvSpPr txBox="1">
            <a:spLocks noGrp="1"/>
          </p:cNvSpPr>
          <p:nvPr>
            <p:ph type="title"/>
          </p:nvPr>
        </p:nvSpPr>
        <p:spPr>
          <a:xfrm>
            <a:off x="3491450" y="722800"/>
            <a:ext cx="5267700" cy="3579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a:solidFill>
                  <a:schemeClr val="accent3"/>
                </a:solidFill>
              </a:defRPr>
            </a:lvl1pPr>
            <a:lvl2pPr lvl="1" rtl="0">
              <a:spcBef>
                <a:spcPts val="0"/>
              </a:spcBef>
              <a:spcAft>
                <a:spcPts val="0"/>
              </a:spcAft>
              <a:buNone/>
              <a:defRPr>
                <a:solidFill>
                  <a:schemeClr val="accent3"/>
                </a:solidFill>
              </a:defRPr>
            </a:lvl2pPr>
            <a:lvl3pPr lvl="2" rtl="0">
              <a:spcBef>
                <a:spcPts val="0"/>
              </a:spcBef>
              <a:spcAft>
                <a:spcPts val="0"/>
              </a:spcAft>
              <a:buNone/>
              <a:defRPr>
                <a:solidFill>
                  <a:schemeClr val="accent3"/>
                </a:solidFill>
              </a:defRPr>
            </a:lvl3pPr>
            <a:lvl4pPr lvl="3" rtl="0">
              <a:spcBef>
                <a:spcPts val="0"/>
              </a:spcBef>
              <a:spcAft>
                <a:spcPts val="0"/>
              </a:spcAft>
              <a:buNone/>
              <a:defRPr>
                <a:solidFill>
                  <a:schemeClr val="accent3"/>
                </a:solidFill>
              </a:defRPr>
            </a:lvl4pPr>
            <a:lvl5pPr lvl="4" rtl="0">
              <a:spcBef>
                <a:spcPts val="0"/>
              </a:spcBef>
              <a:spcAft>
                <a:spcPts val="0"/>
              </a:spcAft>
              <a:buNone/>
              <a:defRPr>
                <a:solidFill>
                  <a:schemeClr val="accent3"/>
                </a:solidFill>
              </a:defRPr>
            </a:lvl5pPr>
            <a:lvl6pPr lvl="5" rtl="0">
              <a:spcBef>
                <a:spcPts val="0"/>
              </a:spcBef>
              <a:spcAft>
                <a:spcPts val="0"/>
              </a:spcAft>
              <a:buNone/>
              <a:defRPr>
                <a:solidFill>
                  <a:schemeClr val="accent3"/>
                </a:solidFill>
              </a:defRPr>
            </a:lvl6pPr>
            <a:lvl7pPr lvl="6" rtl="0">
              <a:spcBef>
                <a:spcPts val="0"/>
              </a:spcBef>
              <a:spcAft>
                <a:spcPts val="0"/>
              </a:spcAft>
              <a:buNone/>
              <a:defRPr>
                <a:solidFill>
                  <a:schemeClr val="accent3"/>
                </a:solidFill>
              </a:defRPr>
            </a:lvl7pPr>
            <a:lvl8pPr lvl="7" rtl="0">
              <a:spcBef>
                <a:spcPts val="0"/>
              </a:spcBef>
              <a:spcAft>
                <a:spcPts val="0"/>
              </a:spcAft>
              <a:buNone/>
              <a:defRPr>
                <a:solidFill>
                  <a:schemeClr val="accent3"/>
                </a:solidFill>
              </a:defRPr>
            </a:lvl8pPr>
            <a:lvl9pPr lvl="8" rtl="0">
              <a:spcBef>
                <a:spcPts val="0"/>
              </a:spcBef>
              <a:spcAft>
                <a:spcPts val="0"/>
              </a:spcAft>
              <a:buNone/>
              <a:defRPr>
                <a:solidFill>
                  <a:schemeClr val="accent3"/>
                </a:solidFill>
              </a:defRPr>
            </a:lvl9pPr>
          </a:lstStyle>
          <a:p>
            <a:endParaRPr/>
          </a:p>
        </p:txBody>
      </p:sp>
      <p:sp>
        <p:nvSpPr>
          <p:cNvPr id="138" name="Google Shape;138;p18"/>
          <p:cNvSpPr txBox="1">
            <a:spLocks noGrp="1"/>
          </p:cNvSpPr>
          <p:nvPr>
            <p:ph type="subTitle" idx="2"/>
          </p:nvPr>
        </p:nvSpPr>
        <p:spPr>
          <a:xfrm>
            <a:off x="3491450" y="1080700"/>
            <a:ext cx="5267700" cy="2538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sz="1600">
                <a:solidFill>
                  <a:schemeClr val="accent3"/>
                </a:solidFill>
              </a:defRPr>
            </a:lvl1pPr>
            <a:lvl2pPr lvl="1" rtl="0">
              <a:spcBef>
                <a:spcPts val="800"/>
              </a:spcBef>
              <a:spcAft>
                <a:spcPts val="0"/>
              </a:spcAft>
              <a:buNone/>
              <a:defRPr sz="1600">
                <a:solidFill>
                  <a:schemeClr val="accent3"/>
                </a:solidFill>
              </a:defRPr>
            </a:lvl2pPr>
            <a:lvl3pPr lvl="2" rtl="0">
              <a:spcBef>
                <a:spcPts val="800"/>
              </a:spcBef>
              <a:spcAft>
                <a:spcPts val="0"/>
              </a:spcAft>
              <a:buNone/>
              <a:defRPr sz="1600">
                <a:solidFill>
                  <a:schemeClr val="accent3"/>
                </a:solidFill>
              </a:defRPr>
            </a:lvl3pPr>
            <a:lvl4pPr lvl="3" rtl="0">
              <a:spcBef>
                <a:spcPts val="800"/>
              </a:spcBef>
              <a:spcAft>
                <a:spcPts val="0"/>
              </a:spcAft>
              <a:buNone/>
              <a:defRPr sz="1600">
                <a:solidFill>
                  <a:schemeClr val="accent3"/>
                </a:solidFill>
              </a:defRPr>
            </a:lvl4pPr>
            <a:lvl5pPr lvl="4" rtl="0">
              <a:spcBef>
                <a:spcPts val="800"/>
              </a:spcBef>
              <a:spcAft>
                <a:spcPts val="0"/>
              </a:spcAft>
              <a:buNone/>
              <a:defRPr sz="1600">
                <a:solidFill>
                  <a:schemeClr val="accent3"/>
                </a:solidFill>
              </a:defRPr>
            </a:lvl5pPr>
            <a:lvl6pPr lvl="5" rtl="0">
              <a:spcBef>
                <a:spcPts val="800"/>
              </a:spcBef>
              <a:spcAft>
                <a:spcPts val="0"/>
              </a:spcAft>
              <a:buNone/>
              <a:defRPr sz="1600">
                <a:solidFill>
                  <a:schemeClr val="accent3"/>
                </a:solidFill>
              </a:defRPr>
            </a:lvl6pPr>
            <a:lvl7pPr lvl="6" rtl="0">
              <a:spcBef>
                <a:spcPts val="800"/>
              </a:spcBef>
              <a:spcAft>
                <a:spcPts val="0"/>
              </a:spcAft>
              <a:buNone/>
              <a:defRPr sz="1600">
                <a:solidFill>
                  <a:schemeClr val="accent3"/>
                </a:solidFill>
              </a:defRPr>
            </a:lvl7pPr>
            <a:lvl8pPr lvl="7" rtl="0">
              <a:spcBef>
                <a:spcPts val="800"/>
              </a:spcBef>
              <a:spcAft>
                <a:spcPts val="0"/>
              </a:spcAft>
              <a:buNone/>
              <a:defRPr sz="1600">
                <a:solidFill>
                  <a:schemeClr val="accent3"/>
                </a:solidFill>
              </a:defRPr>
            </a:lvl8pPr>
            <a:lvl9pPr lvl="8" rtl="0">
              <a:spcBef>
                <a:spcPts val="800"/>
              </a:spcBef>
              <a:spcAft>
                <a:spcPts val="0"/>
              </a:spcAft>
              <a:buNone/>
              <a:defRPr sz="1600">
                <a:solidFill>
                  <a:schemeClr val="accent3"/>
                </a:solidFill>
              </a:defRPr>
            </a:lvl9pPr>
          </a:lstStyle>
          <a:p>
            <a:endParaRPr/>
          </a:p>
        </p:txBody>
      </p:sp>
      <p:pic>
        <p:nvPicPr>
          <p:cNvPr id="139" name="Google Shape;139;p18"/>
          <p:cNvPicPr preferRelativeResize="0"/>
          <p:nvPr/>
        </p:nvPicPr>
        <p:blipFill rotWithShape="1">
          <a:blip r:embed="rId2">
            <a:alphaModFix/>
          </a:blip>
          <a:srcRect/>
          <a:stretch/>
        </p:blipFill>
        <p:spPr>
          <a:xfrm>
            <a:off x="8745884" y="4742014"/>
            <a:ext cx="311507" cy="311507"/>
          </a:xfrm>
          <a:prstGeom prst="rect">
            <a:avLst/>
          </a:prstGeom>
          <a:noFill/>
          <a:ln>
            <a:noFill/>
          </a:ln>
        </p:spPr>
      </p:pic>
      <p:pic>
        <p:nvPicPr>
          <p:cNvPr id="140" name="Google Shape;140;p18"/>
          <p:cNvPicPr preferRelativeResize="0"/>
          <p:nvPr/>
        </p:nvPicPr>
        <p:blipFill rotWithShape="1">
          <a:blip r:embed="rId3">
            <a:alphaModFix/>
          </a:blip>
          <a:srcRect/>
          <a:stretch/>
        </p:blipFill>
        <p:spPr>
          <a:xfrm>
            <a:off x="0" y="0"/>
            <a:ext cx="3048000" cy="5143500"/>
          </a:xfrm>
          <a:prstGeom prst="rect">
            <a:avLst/>
          </a:prstGeom>
          <a:noFill/>
          <a:ln>
            <a:noFill/>
          </a:ln>
        </p:spPr>
      </p:pic>
      <p:sp>
        <p:nvSpPr>
          <p:cNvPr id="141" name="Google Shape;141;p18"/>
          <p:cNvSpPr txBox="1"/>
          <p:nvPr/>
        </p:nvSpPr>
        <p:spPr>
          <a:xfrm>
            <a:off x="41816" y="4869659"/>
            <a:ext cx="585900" cy="2739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fld id="{00000000-1234-1234-1234-123412341234}" type="slidenum">
              <a:rPr lang="en" sz="900">
                <a:solidFill>
                  <a:schemeClr val="lt1"/>
                </a:solidFill>
                <a:latin typeface="Roboto Condensed"/>
                <a:ea typeface="Roboto Condensed"/>
                <a:cs typeface="Roboto Condensed"/>
                <a:sym typeface="Roboto Condensed"/>
              </a:rPr>
              <a:t>‹Nº›</a:t>
            </a:fld>
            <a:endParaRPr sz="900">
              <a:solidFill>
                <a:schemeClr val="lt1"/>
              </a:solidFill>
              <a:latin typeface="Roboto Condensed"/>
              <a:ea typeface="Roboto Condensed"/>
              <a:cs typeface="Roboto Condensed"/>
              <a:sym typeface="Roboto Condensed"/>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9"/>
                                        </p:tgtEl>
                                        <p:attrNameLst>
                                          <p:attrName>style.visibility</p:attrName>
                                        </p:attrNameLst>
                                      </p:cBhvr>
                                      <p:to>
                                        <p:strVal val="visible"/>
                                      </p:to>
                                    </p:set>
                                    <p:animEffect transition="in" filter="fade">
                                      <p:cBhvr>
                                        <p:cTn id="7"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Content 01 - Green">
  <p:cSld name="Title Content 01 - Green">
    <p:spTree>
      <p:nvGrpSpPr>
        <p:cNvPr id="1" name="Shape 142"/>
        <p:cNvGrpSpPr/>
        <p:nvPr/>
      </p:nvGrpSpPr>
      <p:grpSpPr>
        <a:xfrm>
          <a:off x="0" y="0"/>
          <a:ext cx="0" cy="0"/>
          <a:chOff x="0" y="0"/>
          <a:chExt cx="0" cy="0"/>
        </a:xfrm>
      </p:grpSpPr>
      <p:pic>
        <p:nvPicPr>
          <p:cNvPr id="143" name="Google Shape;143;p19"/>
          <p:cNvPicPr preferRelativeResize="0"/>
          <p:nvPr/>
        </p:nvPicPr>
        <p:blipFill rotWithShape="1">
          <a:blip r:embed="rId2">
            <a:alphaModFix/>
          </a:blip>
          <a:srcRect/>
          <a:stretch/>
        </p:blipFill>
        <p:spPr>
          <a:xfrm>
            <a:off x="8745884" y="4742014"/>
            <a:ext cx="311507" cy="311507"/>
          </a:xfrm>
          <a:prstGeom prst="rect">
            <a:avLst/>
          </a:prstGeom>
          <a:noFill/>
          <a:ln>
            <a:noFill/>
          </a:ln>
        </p:spPr>
      </p:pic>
      <p:pic>
        <p:nvPicPr>
          <p:cNvPr id="144" name="Google Shape;144;p19"/>
          <p:cNvPicPr preferRelativeResize="0"/>
          <p:nvPr/>
        </p:nvPicPr>
        <p:blipFill rotWithShape="1">
          <a:blip r:embed="rId3">
            <a:alphaModFix/>
          </a:blip>
          <a:srcRect/>
          <a:stretch/>
        </p:blipFill>
        <p:spPr>
          <a:xfrm>
            <a:off x="0" y="0"/>
            <a:ext cx="3048000" cy="5143500"/>
          </a:xfrm>
          <a:prstGeom prst="rect">
            <a:avLst/>
          </a:prstGeom>
          <a:noFill/>
          <a:ln>
            <a:noFill/>
          </a:ln>
        </p:spPr>
      </p:pic>
      <p:sp>
        <p:nvSpPr>
          <p:cNvPr id="145" name="Google Shape;145;p19"/>
          <p:cNvSpPr txBox="1">
            <a:spLocks noGrp="1"/>
          </p:cNvSpPr>
          <p:nvPr>
            <p:ph type="body" idx="1"/>
          </p:nvPr>
        </p:nvSpPr>
        <p:spPr>
          <a:xfrm>
            <a:off x="3491450" y="1548375"/>
            <a:ext cx="5267700" cy="3060900"/>
          </a:xfrm>
          <a:prstGeom prst="rect">
            <a:avLst/>
          </a:prstGeom>
        </p:spPr>
        <p:txBody>
          <a:bodyPr spcFirstLastPara="1" wrap="square" lIns="68575" tIns="68575" rIns="68575" bIns="68575" anchor="t" anchorCtr="0">
            <a:noAutofit/>
          </a:bodyPr>
          <a:lstStyle>
            <a:lvl1pPr marL="457200" lvl="0" indent="-317500" rtl="0">
              <a:lnSpc>
                <a:spcPct val="100000"/>
              </a:lnSpc>
              <a:spcBef>
                <a:spcPts val="0"/>
              </a:spcBef>
              <a:spcAft>
                <a:spcPts val="0"/>
              </a:spcAft>
              <a:buClr>
                <a:schemeClr val="dk2"/>
              </a:buClr>
              <a:buSzPts val="1400"/>
              <a:buChar char="●"/>
              <a:defRPr/>
            </a:lvl1pPr>
            <a:lvl2pPr marL="914400" lvl="1" indent="-304800" rtl="0">
              <a:spcBef>
                <a:spcPts val="800"/>
              </a:spcBef>
              <a:spcAft>
                <a:spcPts val="0"/>
              </a:spcAft>
              <a:buClr>
                <a:schemeClr val="dk2"/>
              </a:buClr>
              <a:buSzPts val="1200"/>
              <a:buChar char="○"/>
              <a:defRPr/>
            </a:lvl2pPr>
            <a:lvl3pPr marL="1371600" lvl="2" indent="-292100" rtl="0">
              <a:spcBef>
                <a:spcPts val="800"/>
              </a:spcBef>
              <a:spcAft>
                <a:spcPts val="0"/>
              </a:spcAft>
              <a:buClr>
                <a:schemeClr val="dk2"/>
              </a:buClr>
              <a:buSzPts val="1000"/>
              <a:buChar char="●"/>
              <a:defRPr/>
            </a:lvl3pPr>
            <a:lvl4pPr marL="1828800" lvl="3" indent="-279400" rtl="0">
              <a:spcBef>
                <a:spcPts val="800"/>
              </a:spcBef>
              <a:spcAft>
                <a:spcPts val="0"/>
              </a:spcAft>
              <a:buClr>
                <a:schemeClr val="dk2"/>
              </a:buClr>
              <a:buSzPts val="800"/>
              <a:buChar char="⎼"/>
              <a:defRPr/>
            </a:lvl4pPr>
            <a:lvl5pPr marL="2286000" lvl="4" indent="-279400" rtl="0">
              <a:spcBef>
                <a:spcPts val="800"/>
              </a:spcBef>
              <a:spcAft>
                <a:spcPts val="0"/>
              </a:spcAft>
              <a:buClr>
                <a:schemeClr val="dk2"/>
              </a:buClr>
              <a:buSzPts val="800"/>
              <a:buChar char="●"/>
              <a:defRPr/>
            </a:lvl5pPr>
            <a:lvl6pPr marL="2743200" lvl="5" indent="-279400" rtl="0">
              <a:spcBef>
                <a:spcPts val="400"/>
              </a:spcBef>
              <a:spcAft>
                <a:spcPts val="0"/>
              </a:spcAft>
              <a:buClr>
                <a:schemeClr val="dk2"/>
              </a:buClr>
              <a:buSzPts val="800"/>
              <a:buChar char="●"/>
              <a:defRPr/>
            </a:lvl6pPr>
            <a:lvl7pPr marL="3200400" lvl="6" indent="-317500" rtl="0">
              <a:spcBef>
                <a:spcPts val="0"/>
              </a:spcBef>
              <a:spcAft>
                <a:spcPts val="0"/>
              </a:spcAft>
              <a:buClr>
                <a:schemeClr val="dk2"/>
              </a:buClr>
              <a:buSzPts val="1400"/>
              <a:buChar char="•"/>
              <a:defRPr/>
            </a:lvl7pPr>
            <a:lvl8pPr marL="3657600" lvl="7" indent="-317500" rtl="0">
              <a:spcBef>
                <a:spcPts val="400"/>
              </a:spcBef>
              <a:spcAft>
                <a:spcPts val="0"/>
              </a:spcAft>
              <a:buClr>
                <a:schemeClr val="dk2"/>
              </a:buClr>
              <a:buSzPts val="1400"/>
              <a:buChar char="•"/>
              <a:defRPr/>
            </a:lvl8pPr>
            <a:lvl9pPr marL="4114800" lvl="8" indent="-317500" rtl="0">
              <a:spcBef>
                <a:spcPts val="400"/>
              </a:spcBef>
              <a:spcAft>
                <a:spcPts val="0"/>
              </a:spcAft>
              <a:buClr>
                <a:schemeClr val="dk2"/>
              </a:buClr>
              <a:buSzPts val="1400"/>
              <a:buChar char="•"/>
              <a:defRPr/>
            </a:lvl9pPr>
          </a:lstStyle>
          <a:p>
            <a:endParaRPr/>
          </a:p>
        </p:txBody>
      </p:sp>
      <p:sp>
        <p:nvSpPr>
          <p:cNvPr id="146" name="Google Shape;146;p19"/>
          <p:cNvSpPr txBox="1">
            <a:spLocks noGrp="1"/>
          </p:cNvSpPr>
          <p:nvPr>
            <p:ph type="subTitle" idx="2"/>
          </p:nvPr>
        </p:nvSpPr>
        <p:spPr>
          <a:xfrm>
            <a:off x="3491450" y="1080700"/>
            <a:ext cx="5267700" cy="2538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sz="1600">
                <a:solidFill>
                  <a:schemeClr val="dk2"/>
                </a:solidFill>
              </a:defRPr>
            </a:lvl1pPr>
            <a:lvl2pPr lvl="1" rtl="0">
              <a:spcBef>
                <a:spcPts val="800"/>
              </a:spcBef>
              <a:spcAft>
                <a:spcPts val="0"/>
              </a:spcAft>
              <a:buNone/>
              <a:defRPr sz="1200">
                <a:solidFill>
                  <a:schemeClr val="dk2"/>
                </a:solidFill>
              </a:defRPr>
            </a:lvl2pPr>
            <a:lvl3pPr lvl="2" rtl="0">
              <a:spcBef>
                <a:spcPts val="800"/>
              </a:spcBef>
              <a:spcAft>
                <a:spcPts val="0"/>
              </a:spcAft>
              <a:buNone/>
              <a:defRPr sz="1200">
                <a:solidFill>
                  <a:schemeClr val="dk2"/>
                </a:solidFill>
              </a:defRPr>
            </a:lvl3pPr>
            <a:lvl4pPr lvl="3" rtl="0">
              <a:spcBef>
                <a:spcPts val="800"/>
              </a:spcBef>
              <a:spcAft>
                <a:spcPts val="0"/>
              </a:spcAft>
              <a:buNone/>
              <a:defRPr sz="1200">
                <a:solidFill>
                  <a:schemeClr val="dk2"/>
                </a:solidFill>
              </a:defRPr>
            </a:lvl4pPr>
            <a:lvl5pPr lvl="4" rtl="0">
              <a:spcBef>
                <a:spcPts val="800"/>
              </a:spcBef>
              <a:spcAft>
                <a:spcPts val="0"/>
              </a:spcAft>
              <a:buNone/>
              <a:defRPr sz="1200">
                <a:solidFill>
                  <a:schemeClr val="dk2"/>
                </a:solidFill>
              </a:defRPr>
            </a:lvl5pPr>
            <a:lvl6pPr lvl="5" rtl="0">
              <a:spcBef>
                <a:spcPts val="800"/>
              </a:spcBef>
              <a:spcAft>
                <a:spcPts val="0"/>
              </a:spcAft>
              <a:buNone/>
              <a:defRPr sz="1200">
                <a:solidFill>
                  <a:schemeClr val="dk2"/>
                </a:solidFill>
              </a:defRPr>
            </a:lvl6pPr>
            <a:lvl7pPr lvl="6" rtl="0">
              <a:spcBef>
                <a:spcPts val="800"/>
              </a:spcBef>
              <a:spcAft>
                <a:spcPts val="0"/>
              </a:spcAft>
              <a:buNone/>
              <a:defRPr sz="1200">
                <a:solidFill>
                  <a:schemeClr val="dk2"/>
                </a:solidFill>
              </a:defRPr>
            </a:lvl7pPr>
            <a:lvl8pPr lvl="7" rtl="0">
              <a:spcBef>
                <a:spcPts val="800"/>
              </a:spcBef>
              <a:spcAft>
                <a:spcPts val="0"/>
              </a:spcAft>
              <a:buNone/>
              <a:defRPr sz="1200">
                <a:solidFill>
                  <a:schemeClr val="dk2"/>
                </a:solidFill>
              </a:defRPr>
            </a:lvl8pPr>
            <a:lvl9pPr lvl="8" rtl="0">
              <a:spcBef>
                <a:spcPts val="800"/>
              </a:spcBef>
              <a:spcAft>
                <a:spcPts val="0"/>
              </a:spcAft>
              <a:buNone/>
              <a:defRPr sz="1600">
                <a:solidFill>
                  <a:schemeClr val="dk2"/>
                </a:solidFill>
              </a:defRPr>
            </a:lvl9pPr>
          </a:lstStyle>
          <a:p>
            <a:endParaRPr/>
          </a:p>
        </p:txBody>
      </p:sp>
      <p:sp>
        <p:nvSpPr>
          <p:cNvPr id="147" name="Google Shape;147;p19"/>
          <p:cNvSpPr txBox="1"/>
          <p:nvPr/>
        </p:nvSpPr>
        <p:spPr>
          <a:xfrm>
            <a:off x="41816" y="4869659"/>
            <a:ext cx="585900" cy="2739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fld id="{00000000-1234-1234-1234-123412341234}" type="slidenum">
              <a:rPr lang="en" sz="900">
                <a:solidFill>
                  <a:schemeClr val="lt1"/>
                </a:solidFill>
                <a:latin typeface="Roboto Condensed"/>
                <a:ea typeface="Roboto Condensed"/>
                <a:cs typeface="Roboto Condensed"/>
                <a:sym typeface="Roboto Condensed"/>
              </a:rPr>
              <a:t>‹Nº›</a:t>
            </a:fld>
            <a:endParaRPr sz="900">
              <a:solidFill>
                <a:schemeClr val="lt1"/>
              </a:solidFill>
              <a:latin typeface="Roboto Condensed"/>
              <a:ea typeface="Roboto Condensed"/>
              <a:cs typeface="Roboto Condensed"/>
              <a:sym typeface="Roboto Condensed"/>
            </a:endParaRPr>
          </a:p>
        </p:txBody>
      </p:sp>
      <p:sp>
        <p:nvSpPr>
          <p:cNvPr id="148" name="Google Shape;148;p19"/>
          <p:cNvSpPr txBox="1">
            <a:spLocks noGrp="1"/>
          </p:cNvSpPr>
          <p:nvPr>
            <p:ph type="title"/>
          </p:nvPr>
        </p:nvSpPr>
        <p:spPr>
          <a:xfrm>
            <a:off x="3491450" y="722800"/>
            <a:ext cx="5267700" cy="3579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a:solidFill>
                  <a:schemeClr val="accent2"/>
                </a:solidFill>
              </a:defRPr>
            </a:lvl1pPr>
            <a:lvl2pPr lvl="1" rtl="0">
              <a:spcBef>
                <a:spcPts val="0"/>
              </a:spcBef>
              <a:spcAft>
                <a:spcPts val="0"/>
              </a:spcAft>
              <a:buNone/>
              <a:defRPr>
                <a:solidFill>
                  <a:schemeClr val="accent2"/>
                </a:solidFill>
              </a:defRPr>
            </a:lvl2pPr>
            <a:lvl3pPr lvl="2" rtl="0">
              <a:spcBef>
                <a:spcPts val="0"/>
              </a:spcBef>
              <a:spcAft>
                <a:spcPts val="0"/>
              </a:spcAft>
              <a:buNone/>
              <a:defRPr>
                <a:solidFill>
                  <a:schemeClr val="accent2"/>
                </a:solidFill>
              </a:defRPr>
            </a:lvl3pPr>
            <a:lvl4pPr lvl="3" rtl="0">
              <a:spcBef>
                <a:spcPts val="0"/>
              </a:spcBef>
              <a:spcAft>
                <a:spcPts val="0"/>
              </a:spcAft>
              <a:buNone/>
              <a:defRPr>
                <a:solidFill>
                  <a:schemeClr val="accent2"/>
                </a:solidFill>
              </a:defRPr>
            </a:lvl4pPr>
            <a:lvl5pPr lvl="4" rtl="0">
              <a:spcBef>
                <a:spcPts val="0"/>
              </a:spcBef>
              <a:spcAft>
                <a:spcPts val="0"/>
              </a:spcAft>
              <a:buNone/>
              <a:defRPr>
                <a:solidFill>
                  <a:schemeClr val="accent2"/>
                </a:solidFill>
              </a:defRPr>
            </a:lvl5pPr>
            <a:lvl6pPr lvl="5" rtl="0">
              <a:spcBef>
                <a:spcPts val="0"/>
              </a:spcBef>
              <a:spcAft>
                <a:spcPts val="0"/>
              </a:spcAft>
              <a:buNone/>
              <a:defRPr>
                <a:solidFill>
                  <a:schemeClr val="accent2"/>
                </a:solidFill>
              </a:defRPr>
            </a:lvl6pPr>
            <a:lvl7pPr lvl="6" rtl="0">
              <a:spcBef>
                <a:spcPts val="0"/>
              </a:spcBef>
              <a:spcAft>
                <a:spcPts val="0"/>
              </a:spcAft>
              <a:buNone/>
              <a:defRPr>
                <a:solidFill>
                  <a:schemeClr val="accent2"/>
                </a:solidFill>
              </a:defRPr>
            </a:lvl7pPr>
            <a:lvl8pPr lvl="7" rtl="0">
              <a:spcBef>
                <a:spcPts val="0"/>
              </a:spcBef>
              <a:spcAft>
                <a:spcPts val="0"/>
              </a:spcAft>
              <a:buNone/>
              <a:defRPr>
                <a:solidFill>
                  <a:schemeClr val="accent2"/>
                </a:solidFill>
              </a:defRPr>
            </a:lvl8pPr>
            <a:lvl9pPr lvl="8" rtl="0">
              <a:spcBef>
                <a:spcPts val="0"/>
              </a:spcBef>
              <a:spcAft>
                <a:spcPts val="0"/>
              </a:spcAft>
              <a:buNone/>
              <a:defRPr>
                <a:solidFill>
                  <a:schemeClr val="accent2"/>
                </a:solidFill>
              </a:defRPr>
            </a:lvl9pPr>
          </a:lstStyle>
          <a:p>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fade">
                                      <p:cBhvr>
                                        <p:cTn id="7" dur="5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Content 01 - Orange">
  <p:cSld name="Title Content 01 - Orange">
    <p:spTree>
      <p:nvGrpSpPr>
        <p:cNvPr id="1" name="Shape 149"/>
        <p:cNvGrpSpPr/>
        <p:nvPr/>
      </p:nvGrpSpPr>
      <p:grpSpPr>
        <a:xfrm>
          <a:off x="0" y="0"/>
          <a:ext cx="0" cy="0"/>
          <a:chOff x="0" y="0"/>
          <a:chExt cx="0" cy="0"/>
        </a:xfrm>
      </p:grpSpPr>
      <p:pic>
        <p:nvPicPr>
          <p:cNvPr id="150" name="Google Shape;150;p20"/>
          <p:cNvPicPr preferRelativeResize="0"/>
          <p:nvPr/>
        </p:nvPicPr>
        <p:blipFill rotWithShape="1">
          <a:blip r:embed="rId2">
            <a:alphaModFix/>
          </a:blip>
          <a:srcRect/>
          <a:stretch/>
        </p:blipFill>
        <p:spPr>
          <a:xfrm>
            <a:off x="8745884" y="4742014"/>
            <a:ext cx="311507" cy="311507"/>
          </a:xfrm>
          <a:prstGeom prst="rect">
            <a:avLst/>
          </a:prstGeom>
          <a:noFill/>
          <a:ln>
            <a:noFill/>
          </a:ln>
        </p:spPr>
      </p:pic>
      <p:pic>
        <p:nvPicPr>
          <p:cNvPr id="151" name="Google Shape;151;p20"/>
          <p:cNvPicPr preferRelativeResize="0"/>
          <p:nvPr/>
        </p:nvPicPr>
        <p:blipFill rotWithShape="1">
          <a:blip r:embed="rId3">
            <a:alphaModFix/>
          </a:blip>
          <a:srcRect/>
          <a:stretch/>
        </p:blipFill>
        <p:spPr>
          <a:xfrm>
            <a:off x="0" y="0"/>
            <a:ext cx="3048000" cy="5143500"/>
          </a:xfrm>
          <a:prstGeom prst="rect">
            <a:avLst/>
          </a:prstGeom>
          <a:noFill/>
          <a:ln>
            <a:noFill/>
          </a:ln>
        </p:spPr>
      </p:pic>
      <p:sp>
        <p:nvSpPr>
          <p:cNvPr id="152" name="Google Shape;152;p20"/>
          <p:cNvSpPr txBox="1">
            <a:spLocks noGrp="1"/>
          </p:cNvSpPr>
          <p:nvPr>
            <p:ph type="body" idx="1"/>
          </p:nvPr>
        </p:nvSpPr>
        <p:spPr>
          <a:xfrm>
            <a:off x="3491450" y="1548375"/>
            <a:ext cx="5267700" cy="3060900"/>
          </a:xfrm>
          <a:prstGeom prst="rect">
            <a:avLst/>
          </a:prstGeom>
        </p:spPr>
        <p:txBody>
          <a:bodyPr spcFirstLastPara="1" wrap="square" lIns="68575" tIns="68575" rIns="68575" bIns="68575" anchor="t" anchorCtr="0">
            <a:noAutofit/>
          </a:bodyPr>
          <a:lstStyle>
            <a:lvl1pPr marL="457200" lvl="0" indent="-317500" rtl="0">
              <a:lnSpc>
                <a:spcPct val="100000"/>
              </a:lnSpc>
              <a:spcBef>
                <a:spcPts val="0"/>
              </a:spcBef>
              <a:spcAft>
                <a:spcPts val="0"/>
              </a:spcAft>
              <a:buClr>
                <a:schemeClr val="accent1"/>
              </a:buClr>
              <a:buSzPts val="1400"/>
              <a:buChar char="●"/>
              <a:defRPr/>
            </a:lvl1pPr>
            <a:lvl2pPr marL="914400" lvl="1" indent="-304800" rtl="0">
              <a:spcBef>
                <a:spcPts val="800"/>
              </a:spcBef>
              <a:spcAft>
                <a:spcPts val="0"/>
              </a:spcAft>
              <a:buClr>
                <a:schemeClr val="accent1"/>
              </a:buClr>
              <a:buSzPts val="1200"/>
              <a:buChar char="○"/>
              <a:defRPr/>
            </a:lvl2pPr>
            <a:lvl3pPr marL="1371600" lvl="2" indent="-292100" rtl="0">
              <a:spcBef>
                <a:spcPts val="800"/>
              </a:spcBef>
              <a:spcAft>
                <a:spcPts val="0"/>
              </a:spcAft>
              <a:buClr>
                <a:schemeClr val="accent1"/>
              </a:buClr>
              <a:buSzPts val="1000"/>
              <a:buChar char="●"/>
              <a:defRPr/>
            </a:lvl3pPr>
            <a:lvl4pPr marL="1828800" lvl="3" indent="-279400" rtl="0">
              <a:spcBef>
                <a:spcPts val="800"/>
              </a:spcBef>
              <a:spcAft>
                <a:spcPts val="0"/>
              </a:spcAft>
              <a:buClr>
                <a:schemeClr val="accent1"/>
              </a:buClr>
              <a:buSzPts val="800"/>
              <a:buChar char="⎼"/>
              <a:defRPr/>
            </a:lvl4pPr>
            <a:lvl5pPr marL="2286000" lvl="4" indent="-279400" rtl="0">
              <a:spcBef>
                <a:spcPts val="800"/>
              </a:spcBef>
              <a:spcAft>
                <a:spcPts val="0"/>
              </a:spcAft>
              <a:buClr>
                <a:schemeClr val="accent1"/>
              </a:buClr>
              <a:buSzPts val="800"/>
              <a:buChar char="●"/>
              <a:defRPr/>
            </a:lvl5pPr>
            <a:lvl6pPr marL="2743200" lvl="5" indent="-279400" rtl="0">
              <a:spcBef>
                <a:spcPts val="400"/>
              </a:spcBef>
              <a:spcAft>
                <a:spcPts val="0"/>
              </a:spcAft>
              <a:buClr>
                <a:schemeClr val="accent1"/>
              </a:buClr>
              <a:buSzPts val="800"/>
              <a:buChar char="●"/>
              <a:defRPr/>
            </a:lvl6pPr>
            <a:lvl7pPr marL="3200400" lvl="6" indent="-317500" rtl="0">
              <a:spcBef>
                <a:spcPts val="0"/>
              </a:spcBef>
              <a:spcAft>
                <a:spcPts val="0"/>
              </a:spcAft>
              <a:buClr>
                <a:schemeClr val="accent1"/>
              </a:buClr>
              <a:buSzPts val="1400"/>
              <a:buChar char="•"/>
              <a:defRPr/>
            </a:lvl7pPr>
            <a:lvl8pPr marL="3657600" lvl="7" indent="-317500" rtl="0">
              <a:spcBef>
                <a:spcPts val="400"/>
              </a:spcBef>
              <a:spcAft>
                <a:spcPts val="0"/>
              </a:spcAft>
              <a:buClr>
                <a:schemeClr val="accent1"/>
              </a:buClr>
              <a:buSzPts val="1400"/>
              <a:buChar char="•"/>
              <a:defRPr/>
            </a:lvl8pPr>
            <a:lvl9pPr marL="4114800" lvl="8" indent="-317500" rtl="0">
              <a:spcBef>
                <a:spcPts val="400"/>
              </a:spcBef>
              <a:spcAft>
                <a:spcPts val="0"/>
              </a:spcAft>
              <a:buClr>
                <a:schemeClr val="accent1"/>
              </a:buClr>
              <a:buSzPts val="1400"/>
              <a:buChar char="•"/>
              <a:defRPr/>
            </a:lvl9pPr>
          </a:lstStyle>
          <a:p>
            <a:endParaRPr/>
          </a:p>
        </p:txBody>
      </p:sp>
      <p:sp>
        <p:nvSpPr>
          <p:cNvPr id="153" name="Google Shape;153;p20"/>
          <p:cNvSpPr txBox="1">
            <a:spLocks noGrp="1"/>
          </p:cNvSpPr>
          <p:nvPr>
            <p:ph type="subTitle" idx="2"/>
          </p:nvPr>
        </p:nvSpPr>
        <p:spPr>
          <a:xfrm>
            <a:off x="3491450" y="1080700"/>
            <a:ext cx="5267700" cy="2538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sz="1600">
                <a:solidFill>
                  <a:schemeClr val="accent1"/>
                </a:solidFill>
              </a:defRPr>
            </a:lvl1pPr>
            <a:lvl2pPr lvl="1" rtl="0">
              <a:spcBef>
                <a:spcPts val="800"/>
              </a:spcBef>
              <a:spcAft>
                <a:spcPts val="0"/>
              </a:spcAft>
              <a:buNone/>
              <a:defRPr sz="1600">
                <a:solidFill>
                  <a:schemeClr val="accent1"/>
                </a:solidFill>
              </a:defRPr>
            </a:lvl2pPr>
            <a:lvl3pPr lvl="2" rtl="0">
              <a:spcBef>
                <a:spcPts val="800"/>
              </a:spcBef>
              <a:spcAft>
                <a:spcPts val="0"/>
              </a:spcAft>
              <a:buNone/>
              <a:defRPr sz="1600">
                <a:solidFill>
                  <a:schemeClr val="accent1"/>
                </a:solidFill>
              </a:defRPr>
            </a:lvl3pPr>
            <a:lvl4pPr lvl="3" rtl="0">
              <a:spcBef>
                <a:spcPts val="800"/>
              </a:spcBef>
              <a:spcAft>
                <a:spcPts val="0"/>
              </a:spcAft>
              <a:buNone/>
              <a:defRPr sz="1600">
                <a:solidFill>
                  <a:schemeClr val="accent1"/>
                </a:solidFill>
              </a:defRPr>
            </a:lvl4pPr>
            <a:lvl5pPr lvl="4" rtl="0">
              <a:spcBef>
                <a:spcPts val="800"/>
              </a:spcBef>
              <a:spcAft>
                <a:spcPts val="0"/>
              </a:spcAft>
              <a:buNone/>
              <a:defRPr sz="1600">
                <a:solidFill>
                  <a:schemeClr val="accent1"/>
                </a:solidFill>
              </a:defRPr>
            </a:lvl5pPr>
            <a:lvl6pPr lvl="5" rtl="0">
              <a:spcBef>
                <a:spcPts val="800"/>
              </a:spcBef>
              <a:spcAft>
                <a:spcPts val="0"/>
              </a:spcAft>
              <a:buNone/>
              <a:defRPr sz="1600">
                <a:solidFill>
                  <a:schemeClr val="accent1"/>
                </a:solidFill>
              </a:defRPr>
            </a:lvl6pPr>
            <a:lvl7pPr lvl="6" rtl="0">
              <a:spcBef>
                <a:spcPts val="800"/>
              </a:spcBef>
              <a:spcAft>
                <a:spcPts val="0"/>
              </a:spcAft>
              <a:buNone/>
              <a:defRPr sz="1600">
                <a:solidFill>
                  <a:schemeClr val="accent1"/>
                </a:solidFill>
              </a:defRPr>
            </a:lvl7pPr>
            <a:lvl8pPr lvl="7" rtl="0">
              <a:spcBef>
                <a:spcPts val="800"/>
              </a:spcBef>
              <a:spcAft>
                <a:spcPts val="0"/>
              </a:spcAft>
              <a:buNone/>
              <a:defRPr sz="1600">
                <a:solidFill>
                  <a:schemeClr val="accent1"/>
                </a:solidFill>
              </a:defRPr>
            </a:lvl8pPr>
            <a:lvl9pPr lvl="8" rtl="0">
              <a:spcBef>
                <a:spcPts val="800"/>
              </a:spcBef>
              <a:spcAft>
                <a:spcPts val="0"/>
              </a:spcAft>
              <a:buNone/>
              <a:defRPr sz="1600">
                <a:solidFill>
                  <a:schemeClr val="accent1"/>
                </a:solidFill>
              </a:defRPr>
            </a:lvl9pPr>
          </a:lstStyle>
          <a:p>
            <a:endParaRPr/>
          </a:p>
        </p:txBody>
      </p:sp>
      <p:sp>
        <p:nvSpPr>
          <p:cNvPr id="154" name="Google Shape;154;p20"/>
          <p:cNvSpPr txBox="1"/>
          <p:nvPr/>
        </p:nvSpPr>
        <p:spPr>
          <a:xfrm>
            <a:off x="41816" y="4869659"/>
            <a:ext cx="585900" cy="2739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fld id="{00000000-1234-1234-1234-123412341234}" type="slidenum">
              <a:rPr lang="en" sz="900">
                <a:solidFill>
                  <a:schemeClr val="lt1"/>
                </a:solidFill>
                <a:latin typeface="Roboto Condensed"/>
                <a:ea typeface="Roboto Condensed"/>
                <a:cs typeface="Roboto Condensed"/>
                <a:sym typeface="Roboto Condensed"/>
              </a:rPr>
              <a:t>‹Nº›</a:t>
            </a:fld>
            <a:endParaRPr sz="900">
              <a:solidFill>
                <a:schemeClr val="lt1"/>
              </a:solidFill>
              <a:latin typeface="Roboto Condensed"/>
              <a:ea typeface="Roboto Condensed"/>
              <a:cs typeface="Roboto Condensed"/>
              <a:sym typeface="Roboto Condensed"/>
            </a:endParaRPr>
          </a:p>
        </p:txBody>
      </p:sp>
      <p:sp>
        <p:nvSpPr>
          <p:cNvPr id="155" name="Google Shape;155;p20"/>
          <p:cNvSpPr txBox="1">
            <a:spLocks noGrp="1"/>
          </p:cNvSpPr>
          <p:nvPr>
            <p:ph type="title"/>
          </p:nvPr>
        </p:nvSpPr>
        <p:spPr>
          <a:xfrm>
            <a:off x="3491450" y="722800"/>
            <a:ext cx="5267700" cy="3579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a:solidFill>
                  <a:schemeClr val="accent1"/>
                </a:solidFill>
              </a:defRPr>
            </a:lvl1pPr>
            <a:lvl2pPr lvl="1" rtl="0">
              <a:spcBef>
                <a:spcPts val="0"/>
              </a:spcBef>
              <a:spcAft>
                <a:spcPts val="0"/>
              </a:spcAft>
              <a:buNone/>
              <a:defRPr>
                <a:solidFill>
                  <a:schemeClr val="accent1"/>
                </a:solidFill>
              </a:defRPr>
            </a:lvl2pPr>
            <a:lvl3pPr lvl="2" rtl="0">
              <a:spcBef>
                <a:spcPts val="0"/>
              </a:spcBef>
              <a:spcAft>
                <a:spcPts val="0"/>
              </a:spcAft>
              <a:buNone/>
              <a:defRPr>
                <a:solidFill>
                  <a:schemeClr val="accent1"/>
                </a:solidFill>
              </a:defRPr>
            </a:lvl3pPr>
            <a:lvl4pPr lvl="3" rtl="0">
              <a:spcBef>
                <a:spcPts val="0"/>
              </a:spcBef>
              <a:spcAft>
                <a:spcPts val="0"/>
              </a:spcAft>
              <a:buNone/>
              <a:defRPr>
                <a:solidFill>
                  <a:schemeClr val="accent1"/>
                </a:solidFill>
              </a:defRPr>
            </a:lvl4pPr>
            <a:lvl5pPr lvl="4" rtl="0">
              <a:spcBef>
                <a:spcPts val="0"/>
              </a:spcBef>
              <a:spcAft>
                <a:spcPts val="0"/>
              </a:spcAft>
              <a:buNone/>
              <a:defRPr>
                <a:solidFill>
                  <a:schemeClr val="accent1"/>
                </a:solidFill>
              </a:defRPr>
            </a:lvl5pPr>
            <a:lvl6pPr lvl="5" rtl="0">
              <a:spcBef>
                <a:spcPts val="0"/>
              </a:spcBef>
              <a:spcAft>
                <a:spcPts val="0"/>
              </a:spcAft>
              <a:buNone/>
              <a:defRPr>
                <a:solidFill>
                  <a:schemeClr val="accent1"/>
                </a:solidFill>
              </a:defRPr>
            </a:lvl6pPr>
            <a:lvl7pPr lvl="6" rtl="0">
              <a:spcBef>
                <a:spcPts val="0"/>
              </a:spcBef>
              <a:spcAft>
                <a:spcPts val="0"/>
              </a:spcAft>
              <a:buNone/>
              <a:defRPr>
                <a:solidFill>
                  <a:schemeClr val="accent1"/>
                </a:solidFill>
              </a:defRPr>
            </a:lvl7pPr>
            <a:lvl8pPr lvl="7" rtl="0">
              <a:spcBef>
                <a:spcPts val="0"/>
              </a:spcBef>
              <a:spcAft>
                <a:spcPts val="0"/>
              </a:spcAft>
              <a:buNone/>
              <a:defRPr>
                <a:solidFill>
                  <a:schemeClr val="accent1"/>
                </a:solidFill>
              </a:defRPr>
            </a:lvl8pPr>
            <a:lvl9pPr lvl="8" rtl="0">
              <a:spcBef>
                <a:spcPts val="0"/>
              </a:spcBef>
              <a:spcAft>
                <a:spcPts val="0"/>
              </a:spcAft>
              <a:buNone/>
              <a:defRPr>
                <a:solidFill>
                  <a:schemeClr val="accent1"/>
                </a:solidFill>
              </a:defRPr>
            </a:lvl9pPr>
          </a:lstStyle>
          <a:p>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0"/>
                                        </p:tgtEl>
                                        <p:attrNameLst>
                                          <p:attrName>style.visibility</p:attrName>
                                        </p:attrNameLst>
                                      </p:cBhvr>
                                      <p:to>
                                        <p:strVal val="visible"/>
                                      </p:to>
                                    </p:set>
                                    <p:animEffect transition="in" filter="fade">
                                      <p:cBhvr>
                                        <p:cTn id="7" dur="500"/>
                                        <p:tgtEl>
                                          <p:spTgt spid="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Content 02 - Blue">
  <p:cSld name="Title Content 02 - Blue">
    <p:bg>
      <p:bgPr>
        <a:solidFill>
          <a:schemeClr val="lt1"/>
        </a:solidFill>
        <a:effectLst/>
      </p:bgPr>
    </p:bg>
    <p:spTree>
      <p:nvGrpSpPr>
        <p:cNvPr id="1" name="Shape 156"/>
        <p:cNvGrpSpPr/>
        <p:nvPr/>
      </p:nvGrpSpPr>
      <p:grpSpPr>
        <a:xfrm>
          <a:off x="0" y="0"/>
          <a:ext cx="0" cy="0"/>
          <a:chOff x="0" y="0"/>
          <a:chExt cx="0" cy="0"/>
        </a:xfrm>
      </p:grpSpPr>
      <p:sp>
        <p:nvSpPr>
          <p:cNvPr id="157" name="Google Shape;157;p21"/>
          <p:cNvSpPr/>
          <p:nvPr/>
        </p:nvSpPr>
        <p:spPr>
          <a:xfrm flipH="1">
            <a:off x="6022406" y="-5716"/>
            <a:ext cx="3116700" cy="5148000"/>
          </a:xfrm>
          <a:prstGeom prst="rect">
            <a:avLst/>
          </a:prstGeom>
          <a:solidFill>
            <a:srgbClr val="F2F2F2"/>
          </a:solidFill>
          <a:ln>
            <a:noFill/>
          </a:ln>
        </p:spPr>
        <p:txBody>
          <a:bodyPr spcFirstLastPara="1" wrap="square" lIns="51425" tIns="25700" rIns="51425" bIns="25700" anchor="ctr" anchorCtr="0">
            <a:noAutofit/>
          </a:bodyPr>
          <a:lstStyle/>
          <a:p>
            <a:pPr marL="0" marR="0" lvl="0" indent="0" algn="ctr" rtl="0">
              <a:spcBef>
                <a:spcPts val="0"/>
              </a:spcBef>
              <a:spcAft>
                <a:spcPts val="0"/>
              </a:spcAft>
              <a:buNone/>
            </a:pPr>
            <a:endParaRPr sz="1400">
              <a:solidFill>
                <a:schemeClr val="lt1"/>
              </a:solidFill>
              <a:latin typeface="Arial"/>
              <a:ea typeface="Arial"/>
              <a:cs typeface="Arial"/>
              <a:sym typeface="Arial"/>
            </a:endParaRPr>
          </a:p>
        </p:txBody>
      </p:sp>
      <p:pic>
        <p:nvPicPr>
          <p:cNvPr id="158" name="Google Shape;158;p21"/>
          <p:cNvPicPr preferRelativeResize="0"/>
          <p:nvPr/>
        </p:nvPicPr>
        <p:blipFill rotWithShape="1">
          <a:blip r:embed="rId2">
            <a:alphaModFix/>
          </a:blip>
          <a:srcRect/>
          <a:stretch/>
        </p:blipFill>
        <p:spPr>
          <a:xfrm>
            <a:off x="0" y="0"/>
            <a:ext cx="3048000" cy="5143500"/>
          </a:xfrm>
          <a:prstGeom prst="rect">
            <a:avLst/>
          </a:prstGeom>
          <a:noFill/>
          <a:ln>
            <a:noFill/>
          </a:ln>
        </p:spPr>
      </p:pic>
      <p:sp>
        <p:nvSpPr>
          <p:cNvPr id="159" name="Google Shape;159;p21"/>
          <p:cNvSpPr txBox="1">
            <a:spLocks noGrp="1"/>
          </p:cNvSpPr>
          <p:nvPr>
            <p:ph type="body" idx="1"/>
          </p:nvPr>
        </p:nvSpPr>
        <p:spPr>
          <a:xfrm>
            <a:off x="6267775" y="1563625"/>
            <a:ext cx="2659500" cy="3060900"/>
          </a:xfrm>
          <a:prstGeom prst="rect">
            <a:avLst/>
          </a:prstGeom>
        </p:spPr>
        <p:txBody>
          <a:bodyPr spcFirstLastPara="1" wrap="square" lIns="68575" tIns="68575" rIns="68575" bIns="68575" anchor="t" anchorCtr="0">
            <a:noAutofit/>
          </a:bodyPr>
          <a:lstStyle>
            <a:lvl1pPr marL="457200" lvl="0" indent="-317500" rtl="0">
              <a:spcBef>
                <a:spcPts val="0"/>
              </a:spcBef>
              <a:spcAft>
                <a:spcPts val="0"/>
              </a:spcAft>
              <a:buSzPts val="1400"/>
              <a:buChar char="●"/>
              <a:defRPr/>
            </a:lvl1pPr>
            <a:lvl2pPr marL="914400" lvl="1" indent="-304800" rtl="0">
              <a:spcBef>
                <a:spcPts val="800"/>
              </a:spcBef>
              <a:spcAft>
                <a:spcPts val="0"/>
              </a:spcAft>
              <a:buSzPts val="1200"/>
              <a:buChar char="○"/>
              <a:defRPr/>
            </a:lvl2pPr>
            <a:lvl3pPr marL="1371600" lvl="2" indent="-292100" rtl="0">
              <a:spcBef>
                <a:spcPts val="800"/>
              </a:spcBef>
              <a:spcAft>
                <a:spcPts val="0"/>
              </a:spcAft>
              <a:buSzPts val="1000"/>
              <a:buChar char="●"/>
              <a:defRPr/>
            </a:lvl3pPr>
            <a:lvl4pPr marL="1828800" lvl="3" indent="-279400" rtl="0">
              <a:spcBef>
                <a:spcPts val="800"/>
              </a:spcBef>
              <a:spcAft>
                <a:spcPts val="0"/>
              </a:spcAft>
              <a:buSzPts val="800"/>
              <a:buChar char="⎼"/>
              <a:defRPr/>
            </a:lvl4pPr>
            <a:lvl5pPr marL="2286000" lvl="4" indent="-279400" rtl="0">
              <a:spcBef>
                <a:spcPts val="800"/>
              </a:spcBef>
              <a:spcAft>
                <a:spcPts val="0"/>
              </a:spcAft>
              <a:buSzPts val="800"/>
              <a:buChar char="●"/>
              <a:defRPr/>
            </a:lvl5pPr>
            <a:lvl6pPr marL="2743200" lvl="5" indent="-279400" rtl="0">
              <a:spcBef>
                <a:spcPts val="400"/>
              </a:spcBef>
              <a:spcAft>
                <a:spcPts val="0"/>
              </a:spcAft>
              <a:buSzPts val="800"/>
              <a:buChar char="●"/>
              <a:defRPr/>
            </a:lvl6pPr>
            <a:lvl7pPr marL="3200400" lvl="6" indent="-317500" rtl="0">
              <a:spcBef>
                <a:spcPts val="0"/>
              </a:spcBef>
              <a:spcAft>
                <a:spcPts val="0"/>
              </a:spcAft>
              <a:buSzPts val="1400"/>
              <a:buChar char="•"/>
              <a:defRPr/>
            </a:lvl7pPr>
            <a:lvl8pPr marL="3657600" lvl="7" indent="-317500" rtl="0">
              <a:spcBef>
                <a:spcPts val="400"/>
              </a:spcBef>
              <a:spcAft>
                <a:spcPts val="0"/>
              </a:spcAft>
              <a:buSzPts val="1400"/>
              <a:buChar char="•"/>
              <a:defRPr/>
            </a:lvl8pPr>
            <a:lvl9pPr marL="4114800" lvl="8" indent="-317500" rtl="0">
              <a:spcBef>
                <a:spcPts val="400"/>
              </a:spcBef>
              <a:spcAft>
                <a:spcPts val="0"/>
              </a:spcAft>
              <a:buSzPts val="1400"/>
              <a:buChar char="•"/>
              <a:defRPr/>
            </a:lvl9pPr>
          </a:lstStyle>
          <a:p>
            <a:endParaRPr/>
          </a:p>
        </p:txBody>
      </p:sp>
      <p:pic>
        <p:nvPicPr>
          <p:cNvPr id="160" name="Google Shape;160;p21"/>
          <p:cNvPicPr preferRelativeResize="0"/>
          <p:nvPr/>
        </p:nvPicPr>
        <p:blipFill rotWithShape="1">
          <a:blip r:embed="rId3">
            <a:alphaModFix/>
          </a:blip>
          <a:srcRect/>
          <a:stretch/>
        </p:blipFill>
        <p:spPr>
          <a:xfrm>
            <a:off x="8745884" y="4742014"/>
            <a:ext cx="311507" cy="311507"/>
          </a:xfrm>
          <a:prstGeom prst="rect">
            <a:avLst/>
          </a:prstGeom>
          <a:noFill/>
          <a:ln>
            <a:noFill/>
          </a:ln>
        </p:spPr>
      </p:pic>
      <p:sp>
        <p:nvSpPr>
          <p:cNvPr id="161" name="Google Shape;161;p21"/>
          <p:cNvSpPr txBox="1">
            <a:spLocks noGrp="1"/>
          </p:cNvSpPr>
          <p:nvPr>
            <p:ph type="title"/>
          </p:nvPr>
        </p:nvSpPr>
        <p:spPr>
          <a:xfrm>
            <a:off x="6267775" y="664500"/>
            <a:ext cx="2659500" cy="357900"/>
          </a:xfrm>
          <a:prstGeom prst="rect">
            <a:avLst/>
          </a:prstGeom>
        </p:spPr>
        <p:txBody>
          <a:bodyPr spcFirstLastPara="1" wrap="square" lIns="68575" tIns="68575" rIns="68575" bIns="68575" anchor="b" anchorCtr="0">
            <a:noAutofit/>
          </a:bodyPr>
          <a:lstStyle>
            <a:lvl1pPr lvl="0" rtl="0">
              <a:lnSpc>
                <a:spcPct val="100000"/>
              </a:lnSpc>
              <a:spcBef>
                <a:spcPts val="1000"/>
              </a:spcBef>
              <a:spcAft>
                <a:spcPts val="0"/>
              </a:spcAft>
              <a:buNone/>
              <a:defRPr>
                <a:solidFill>
                  <a:schemeClr val="accent3"/>
                </a:solidFill>
              </a:defRPr>
            </a:lvl1pPr>
            <a:lvl2pPr lvl="1" rtl="0">
              <a:lnSpc>
                <a:spcPct val="100000"/>
              </a:lnSpc>
              <a:spcBef>
                <a:spcPts val="1000"/>
              </a:spcBef>
              <a:spcAft>
                <a:spcPts val="0"/>
              </a:spcAft>
              <a:buNone/>
              <a:defRPr>
                <a:solidFill>
                  <a:schemeClr val="accent3"/>
                </a:solidFill>
              </a:defRPr>
            </a:lvl2pPr>
            <a:lvl3pPr lvl="2" rtl="0">
              <a:lnSpc>
                <a:spcPct val="100000"/>
              </a:lnSpc>
              <a:spcBef>
                <a:spcPts val="1000"/>
              </a:spcBef>
              <a:spcAft>
                <a:spcPts val="0"/>
              </a:spcAft>
              <a:buNone/>
              <a:defRPr>
                <a:solidFill>
                  <a:schemeClr val="accent3"/>
                </a:solidFill>
              </a:defRPr>
            </a:lvl3pPr>
            <a:lvl4pPr lvl="3" rtl="0">
              <a:lnSpc>
                <a:spcPct val="100000"/>
              </a:lnSpc>
              <a:spcBef>
                <a:spcPts val="1000"/>
              </a:spcBef>
              <a:spcAft>
                <a:spcPts val="0"/>
              </a:spcAft>
              <a:buNone/>
              <a:defRPr>
                <a:solidFill>
                  <a:schemeClr val="accent3"/>
                </a:solidFill>
              </a:defRPr>
            </a:lvl4pPr>
            <a:lvl5pPr lvl="4" rtl="0">
              <a:lnSpc>
                <a:spcPct val="100000"/>
              </a:lnSpc>
              <a:spcBef>
                <a:spcPts val="1000"/>
              </a:spcBef>
              <a:spcAft>
                <a:spcPts val="0"/>
              </a:spcAft>
              <a:buNone/>
              <a:defRPr>
                <a:solidFill>
                  <a:schemeClr val="accent3"/>
                </a:solidFill>
              </a:defRPr>
            </a:lvl5pPr>
            <a:lvl6pPr lvl="5" rtl="0">
              <a:lnSpc>
                <a:spcPct val="100000"/>
              </a:lnSpc>
              <a:spcBef>
                <a:spcPts val="1000"/>
              </a:spcBef>
              <a:spcAft>
                <a:spcPts val="0"/>
              </a:spcAft>
              <a:buNone/>
              <a:defRPr>
                <a:solidFill>
                  <a:schemeClr val="accent3"/>
                </a:solidFill>
              </a:defRPr>
            </a:lvl6pPr>
            <a:lvl7pPr lvl="6" rtl="0">
              <a:lnSpc>
                <a:spcPct val="100000"/>
              </a:lnSpc>
              <a:spcBef>
                <a:spcPts val="1000"/>
              </a:spcBef>
              <a:spcAft>
                <a:spcPts val="0"/>
              </a:spcAft>
              <a:buNone/>
              <a:defRPr>
                <a:solidFill>
                  <a:schemeClr val="accent3"/>
                </a:solidFill>
              </a:defRPr>
            </a:lvl7pPr>
            <a:lvl8pPr lvl="7" rtl="0">
              <a:lnSpc>
                <a:spcPct val="100000"/>
              </a:lnSpc>
              <a:spcBef>
                <a:spcPts val="1000"/>
              </a:spcBef>
              <a:spcAft>
                <a:spcPts val="0"/>
              </a:spcAft>
              <a:buNone/>
              <a:defRPr>
                <a:solidFill>
                  <a:schemeClr val="accent3"/>
                </a:solidFill>
              </a:defRPr>
            </a:lvl8pPr>
            <a:lvl9pPr lvl="8" rtl="0">
              <a:lnSpc>
                <a:spcPct val="100000"/>
              </a:lnSpc>
              <a:spcBef>
                <a:spcPts val="1000"/>
              </a:spcBef>
              <a:spcAft>
                <a:spcPts val="0"/>
              </a:spcAft>
              <a:buNone/>
              <a:defRPr>
                <a:solidFill>
                  <a:schemeClr val="accent3"/>
                </a:solidFill>
              </a:defRPr>
            </a:lvl9pPr>
          </a:lstStyle>
          <a:p>
            <a:endParaRPr/>
          </a:p>
        </p:txBody>
      </p:sp>
      <p:sp>
        <p:nvSpPr>
          <p:cNvPr id="162" name="Google Shape;162;p21"/>
          <p:cNvSpPr txBox="1">
            <a:spLocks noGrp="1"/>
          </p:cNvSpPr>
          <p:nvPr>
            <p:ph type="subTitle" idx="2"/>
          </p:nvPr>
        </p:nvSpPr>
        <p:spPr>
          <a:xfrm>
            <a:off x="6267775" y="1022400"/>
            <a:ext cx="2659500" cy="253800"/>
          </a:xfrm>
          <a:prstGeom prst="rect">
            <a:avLst/>
          </a:prstGeom>
        </p:spPr>
        <p:txBody>
          <a:bodyPr spcFirstLastPara="1" wrap="square" lIns="68575" tIns="68575" rIns="68575" bIns="68575" anchor="t" anchorCtr="0">
            <a:noAutofit/>
          </a:bodyPr>
          <a:lstStyle>
            <a:lvl1pPr lvl="0" rtl="0">
              <a:spcBef>
                <a:spcPts val="0"/>
              </a:spcBef>
              <a:spcAft>
                <a:spcPts val="0"/>
              </a:spcAft>
              <a:buNone/>
              <a:defRPr sz="1600">
                <a:solidFill>
                  <a:schemeClr val="accent3"/>
                </a:solidFill>
              </a:defRPr>
            </a:lvl1pPr>
            <a:lvl2pPr lvl="1" rtl="0">
              <a:spcBef>
                <a:spcPts val="800"/>
              </a:spcBef>
              <a:spcAft>
                <a:spcPts val="0"/>
              </a:spcAft>
              <a:buNone/>
              <a:defRPr sz="1600">
                <a:solidFill>
                  <a:schemeClr val="accent3"/>
                </a:solidFill>
              </a:defRPr>
            </a:lvl2pPr>
            <a:lvl3pPr lvl="2" rtl="0">
              <a:spcBef>
                <a:spcPts val="800"/>
              </a:spcBef>
              <a:spcAft>
                <a:spcPts val="0"/>
              </a:spcAft>
              <a:buNone/>
              <a:defRPr sz="1600">
                <a:solidFill>
                  <a:schemeClr val="accent3"/>
                </a:solidFill>
              </a:defRPr>
            </a:lvl3pPr>
            <a:lvl4pPr lvl="3" rtl="0">
              <a:spcBef>
                <a:spcPts val="800"/>
              </a:spcBef>
              <a:spcAft>
                <a:spcPts val="0"/>
              </a:spcAft>
              <a:buNone/>
              <a:defRPr sz="1600">
                <a:solidFill>
                  <a:schemeClr val="accent3"/>
                </a:solidFill>
              </a:defRPr>
            </a:lvl4pPr>
            <a:lvl5pPr lvl="4" rtl="0">
              <a:spcBef>
                <a:spcPts val="800"/>
              </a:spcBef>
              <a:spcAft>
                <a:spcPts val="0"/>
              </a:spcAft>
              <a:buNone/>
              <a:defRPr sz="1600">
                <a:solidFill>
                  <a:schemeClr val="accent3"/>
                </a:solidFill>
              </a:defRPr>
            </a:lvl5pPr>
            <a:lvl6pPr lvl="5" rtl="0">
              <a:spcBef>
                <a:spcPts val="800"/>
              </a:spcBef>
              <a:spcAft>
                <a:spcPts val="0"/>
              </a:spcAft>
              <a:buNone/>
              <a:defRPr sz="1600">
                <a:solidFill>
                  <a:schemeClr val="accent3"/>
                </a:solidFill>
              </a:defRPr>
            </a:lvl6pPr>
            <a:lvl7pPr lvl="6" rtl="0">
              <a:spcBef>
                <a:spcPts val="800"/>
              </a:spcBef>
              <a:spcAft>
                <a:spcPts val="0"/>
              </a:spcAft>
              <a:buNone/>
              <a:defRPr sz="1600">
                <a:solidFill>
                  <a:schemeClr val="accent3"/>
                </a:solidFill>
              </a:defRPr>
            </a:lvl7pPr>
            <a:lvl8pPr lvl="7" rtl="0">
              <a:spcBef>
                <a:spcPts val="800"/>
              </a:spcBef>
              <a:spcAft>
                <a:spcPts val="0"/>
              </a:spcAft>
              <a:buNone/>
              <a:defRPr sz="1600">
                <a:solidFill>
                  <a:schemeClr val="accent3"/>
                </a:solidFill>
              </a:defRPr>
            </a:lvl8pPr>
            <a:lvl9pPr lvl="8" rtl="0">
              <a:spcBef>
                <a:spcPts val="800"/>
              </a:spcBef>
              <a:spcAft>
                <a:spcPts val="0"/>
              </a:spcAft>
              <a:buNone/>
              <a:defRPr sz="1600">
                <a:solidFill>
                  <a:schemeClr val="accent3"/>
                </a:solidFill>
              </a:defRPr>
            </a:lvl9pPr>
          </a:lstStyle>
          <a:p>
            <a:endParaRPr/>
          </a:p>
        </p:txBody>
      </p:sp>
      <p:sp>
        <p:nvSpPr>
          <p:cNvPr id="163" name="Google Shape;163;p21"/>
          <p:cNvSpPr txBox="1"/>
          <p:nvPr/>
        </p:nvSpPr>
        <p:spPr>
          <a:xfrm>
            <a:off x="41816" y="4869659"/>
            <a:ext cx="585900" cy="2739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fld id="{00000000-1234-1234-1234-123412341234}" type="slidenum">
              <a:rPr lang="en" sz="900">
                <a:solidFill>
                  <a:schemeClr val="lt1"/>
                </a:solidFill>
                <a:latin typeface="Roboto Condensed"/>
                <a:ea typeface="Roboto Condensed"/>
                <a:cs typeface="Roboto Condensed"/>
                <a:sym typeface="Roboto Condensed"/>
              </a:rPr>
              <a:t>‹Nº›</a:t>
            </a:fld>
            <a:endParaRPr sz="900">
              <a:solidFill>
                <a:schemeClr val="lt1"/>
              </a:solidFill>
              <a:latin typeface="Roboto Condensed"/>
              <a:ea typeface="Roboto Condensed"/>
              <a:cs typeface="Roboto Condensed"/>
              <a:sym typeface="Roboto Condensed"/>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0"/>
                                        </p:tgtEl>
                                        <p:attrNameLst>
                                          <p:attrName>style.visibility</p:attrName>
                                        </p:attrNameLst>
                                      </p:cBhvr>
                                      <p:to>
                                        <p:strVal val="visible"/>
                                      </p:to>
                                    </p:set>
                                    <p:animEffect transition="in" filter="fade">
                                      <p:cBhvr>
                                        <p:cTn id="7"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Content 02 - Green">
  <p:cSld name="Title Content 02 - Green">
    <p:bg>
      <p:bgPr>
        <a:solidFill>
          <a:schemeClr val="lt1"/>
        </a:solidFill>
        <a:effectLst/>
      </p:bgPr>
    </p:bg>
    <p:spTree>
      <p:nvGrpSpPr>
        <p:cNvPr id="1" name="Shape 164"/>
        <p:cNvGrpSpPr/>
        <p:nvPr/>
      </p:nvGrpSpPr>
      <p:grpSpPr>
        <a:xfrm>
          <a:off x="0" y="0"/>
          <a:ext cx="0" cy="0"/>
          <a:chOff x="0" y="0"/>
          <a:chExt cx="0" cy="0"/>
        </a:xfrm>
      </p:grpSpPr>
      <p:sp>
        <p:nvSpPr>
          <p:cNvPr id="165" name="Google Shape;165;p22"/>
          <p:cNvSpPr/>
          <p:nvPr/>
        </p:nvSpPr>
        <p:spPr>
          <a:xfrm flipH="1">
            <a:off x="6022406" y="-5716"/>
            <a:ext cx="3116700" cy="5148000"/>
          </a:xfrm>
          <a:prstGeom prst="rect">
            <a:avLst/>
          </a:prstGeom>
          <a:solidFill>
            <a:srgbClr val="F2F2F2"/>
          </a:solidFill>
          <a:ln>
            <a:noFill/>
          </a:ln>
        </p:spPr>
        <p:txBody>
          <a:bodyPr spcFirstLastPara="1" wrap="square" lIns="51425" tIns="25700" rIns="51425" bIns="25700" anchor="ctr" anchorCtr="0">
            <a:noAutofit/>
          </a:bodyPr>
          <a:lstStyle/>
          <a:p>
            <a:pPr marL="0" marR="0" lvl="0" indent="0" algn="ctr" rtl="0">
              <a:spcBef>
                <a:spcPts val="0"/>
              </a:spcBef>
              <a:spcAft>
                <a:spcPts val="0"/>
              </a:spcAft>
              <a:buNone/>
            </a:pPr>
            <a:endParaRPr sz="1400">
              <a:solidFill>
                <a:schemeClr val="lt1"/>
              </a:solidFill>
              <a:latin typeface="Arial"/>
              <a:ea typeface="Arial"/>
              <a:cs typeface="Arial"/>
              <a:sym typeface="Arial"/>
            </a:endParaRPr>
          </a:p>
        </p:txBody>
      </p:sp>
      <p:pic>
        <p:nvPicPr>
          <p:cNvPr id="166" name="Google Shape;166;p22"/>
          <p:cNvPicPr preferRelativeResize="0"/>
          <p:nvPr/>
        </p:nvPicPr>
        <p:blipFill rotWithShape="1">
          <a:blip r:embed="rId2">
            <a:alphaModFix/>
          </a:blip>
          <a:srcRect/>
          <a:stretch/>
        </p:blipFill>
        <p:spPr>
          <a:xfrm>
            <a:off x="0" y="0"/>
            <a:ext cx="3048000" cy="5143500"/>
          </a:xfrm>
          <a:prstGeom prst="rect">
            <a:avLst/>
          </a:prstGeom>
          <a:noFill/>
          <a:ln>
            <a:noFill/>
          </a:ln>
        </p:spPr>
      </p:pic>
      <p:sp>
        <p:nvSpPr>
          <p:cNvPr id="167" name="Google Shape;167;p22"/>
          <p:cNvSpPr txBox="1">
            <a:spLocks noGrp="1"/>
          </p:cNvSpPr>
          <p:nvPr>
            <p:ph type="body" idx="1"/>
          </p:nvPr>
        </p:nvSpPr>
        <p:spPr>
          <a:xfrm>
            <a:off x="6267700" y="1568475"/>
            <a:ext cx="2659500" cy="3060900"/>
          </a:xfrm>
          <a:prstGeom prst="rect">
            <a:avLst/>
          </a:prstGeom>
        </p:spPr>
        <p:txBody>
          <a:bodyPr spcFirstLastPara="1" wrap="square" lIns="68575" tIns="68575" rIns="68575" bIns="68575" anchor="t" anchorCtr="0">
            <a:noAutofit/>
          </a:bodyPr>
          <a:lstStyle>
            <a:lvl1pPr marL="457200" lvl="0" indent="-317500" rtl="0">
              <a:lnSpc>
                <a:spcPct val="100000"/>
              </a:lnSpc>
              <a:spcBef>
                <a:spcPts val="0"/>
              </a:spcBef>
              <a:spcAft>
                <a:spcPts val="0"/>
              </a:spcAft>
              <a:buClr>
                <a:schemeClr val="dk2"/>
              </a:buClr>
              <a:buSzPts val="1400"/>
              <a:buChar char="●"/>
              <a:defRPr/>
            </a:lvl1pPr>
            <a:lvl2pPr marL="914400" lvl="1" indent="-304800" rtl="0">
              <a:spcBef>
                <a:spcPts val="800"/>
              </a:spcBef>
              <a:spcAft>
                <a:spcPts val="0"/>
              </a:spcAft>
              <a:buClr>
                <a:schemeClr val="dk2"/>
              </a:buClr>
              <a:buSzPts val="1200"/>
              <a:buChar char="○"/>
              <a:defRPr/>
            </a:lvl2pPr>
            <a:lvl3pPr marL="1371600" lvl="2" indent="-292100" rtl="0">
              <a:spcBef>
                <a:spcPts val="800"/>
              </a:spcBef>
              <a:spcAft>
                <a:spcPts val="0"/>
              </a:spcAft>
              <a:buClr>
                <a:schemeClr val="dk2"/>
              </a:buClr>
              <a:buSzPts val="1000"/>
              <a:buChar char="●"/>
              <a:defRPr/>
            </a:lvl3pPr>
            <a:lvl4pPr marL="1828800" lvl="3" indent="-279400" rtl="0">
              <a:spcBef>
                <a:spcPts val="800"/>
              </a:spcBef>
              <a:spcAft>
                <a:spcPts val="0"/>
              </a:spcAft>
              <a:buClr>
                <a:schemeClr val="dk2"/>
              </a:buClr>
              <a:buSzPts val="800"/>
              <a:buChar char="⎼"/>
              <a:defRPr/>
            </a:lvl4pPr>
            <a:lvl5pPr marL="2286000" lvl="4" indent="-279400" rtl="0">
              <a:spcBef>
                <a:spcPts val="800"/>
              </a:spcBef>
              <a:spcAft>
                <a:spcPts val="0"/>
              </a:spcAft>
              <a:buClr>
                <a:schemeClr val="dk2"/>
              </a:buClr>
              <a:buSzPts val="800"/>
              <a:buChar char="●"/>
              <a:defRPr/>
            </a:lvl5pPr>
            <a:lvl6pPr marL="2743200" lvl="5" indent="-279400" rtl="0">
              <a:spcBef>
                <a:spcPts val="400"/>
              </a:spcBef>
              <a:spcAft>
                <a:spcPts val="0"/>
              </a:spcAft>
              <a:buClr>
                <a:schemeClr val="dk2"/>
              </a:buClr>
              <a:buSzPts val="800"/>
              <a:buChar char="●"/>
              <a:defRPr/>
            </a:lvl6pPr>
            <a:lvl7pPr marL="3200400" lvl="6" indent="-317500" rtl="0">
              <a:spcBef>
                <a:spcPts val="0"/>
              </a:spcBef>
              <a:spcAft>
                <a:spcPts val="0"/>
              </a:spcAft>
              <a:buClr>
                <a:schemeClr val="dk2"/>
              </a:buClr>
              <a:buSzPts val="1400"/>
              <a:buChar char="•"/>
              <a:defRPr/>
            </a:lvl7pPr>
            <a:lvl8pPr marL="3657600" lvl="7" indent="-317500" rtl="0">
              <a:spcBef>
                <a:spcPts val="400"/>
              </a:spcBef>
              <a:spcAft>
                <a:spcPts val="0"/>
              </a:spcAft>
              <a:buClr>
                <a:schemeClr val="dk2"/>
              </a:buClr>
              <a:buSzPts val="1400"/>
              <a:buChar char="•"/>
              <a:defRPr/>
            </a:lvl8pPr>
            <a:lvl9pPr marL="4114800" lvl="8" indent="-317500" rtl="0">
              <a:spcBef>
                <a:spcPts val="400"/>
              </a:spcBef>
              <a:spcAft>
                <a:spcPts val="0"/>
              </a:spcAft>
              <a:buClr>
                <a:schemeClr val="dk2"/>
              </a:buClr>
              <a:buSzPts val="1400"/>
              <a:buChar char="•"/>
              <a:defRPr/>
            </a:lvl9pPr>
          </a:lstStyle>
          <a:p>
            <a:endParaRPr/>
          </a:p>
        </p:txBody>
      </p:sp>
      <p:pic>
        <p:nvPicPr>
          <p:cNvPr id="168" name="Google Shape;168;p22"/>
          <p:cNvPicPr preferRelativeResize="0"/>
          <p:nvPr/>
        </p:nvPicPr>
        <p:blipFill rotWithShape="1">
          <a:blip r:embed="rId3">
            <a:alphaModFix/>
          </a:blip>
          <a:srcRect/>
          <a:stretch/>
        </p:blipFill>
        <p:spPr>
          <a:xfrm>
            <a:off x="8745884" y="4742014"/>
            <a:ext cx="311507" cy="311507"/>
          </a:xfrm>
          <a:prstGeom prst="rect">
            <a:avLst/>
          </a:prstGeom>
          <a:noFill/>
          <a:ln>
            <a:noFill/>
          </a:ln>
        </p:spPr>
      </p:pic>
      <p:sp>
        <p:nvSpPr>
          <p:cNvPr id="169" name="Google Shape;169;p22"/>
          <p:cNvSpPr txBox="1">
            <a:spLocks noGrp="1"/>
          </p:cNvSpPr>
          <p:nvPr>
            <p:ph type="title"/>
          </p:nvPr>
        </p:nvSpPr>
        <p:spPr>
          <a:xfrm>
            <a:off x="6267700" y="664500"/>
            <a:ext cx="2659500" cy="357900"/>
          </a:xfrm>
          <a:prstGeom prst="rect">
            <a:avLst/>
          </a:prstGeom>
        </p:spPr>
        <p:txBody>
          <a:bodyPr spcFirstLastPara="1" wrap="square" lIns="68575" tIns="68575" rIns="68575" bIns="68575" anchor="b" anchorCtr="0">
            <a:noAutofit/>
          </a:bodyPr>
          <a:lstStyle>
            <a:lvl1pPr lvl="0" rtl="0">
              <a:lnSpc>
                <a:spcPct val="100000"/>
              </a:lnSpc>
              <a:spcBef>
                <a:spcPts val="1000"/>
              </a:spcBef>
              <a:spcAft>
                <a:spcPts val="0"/>
              </a:spcAft>
              <a:buNone/>
              <a:defRPr>
                <a:solidFill>
                  <a:schemeClr val="dk2"/>
                </a:solidFill>
              </a:defRPr>
            </a:lvl1pPr>
            <a:lvl2pPr lvl="1" rtl="0">
              <a:lnSpc>
                <a:spcPct val="100000"/>
              </a:lnSpc>
              <a:spcBef>
                <a:spcPts val="1000"/>
              </a:spcBef>
              <a:spcAft>
                <a:spcPts val="0"/>
              </a:spcAft>
              <a:buNone/>
              <a:defRPr>
                <a:solidFill>
                  <a:schemeClr val="dk2"/>
                </a:solidFill>
              </a:defRPr>
            </a:lvl2pPr>
            <a:lvl3pPr lvl="2" rtl="0">
              <a:lnSpc>
                <a:spcPct val="100000"/>
              </a:lnSpc>
              <a:spcBef>
                <a:spcPts val="1000"/>
              </a:spcBef>
              <a:spcAft>
                <a:spcPts val="0"/>
              </a:spcAft>
              <a:buNone/>
              <a:defRPr>
                <a:solidFill>
                  <a:schemeClr val="dk2"/>
                </a:solidFill>
              </a:defRPr>
            </a:lvl3pPr>
            <a:lvl4pPr lvl="3" rtl="0">
              <a:lnSpc>
                <a:spcPct val="100000"/>
              </a:lnSpc>
              <a:spcBef>
                <a:spcPts val="1000"/>
              </a:spcBef>
              <a:spcAft>
                <a:spcPts val="0"/>
              </a:spcAft>
              <a:buNone/>
              <a:defRPr>
                <a:solidFill>
                  <a:schemeClr val="dk2"/>
                </a:solidFill>
              </a:defRPr>
            </a:lvl4pPr>
            <a:lvl5pPr lvl="4" rtl="0">
              <a:lnSpc>
                <a:spcPct val="100000"/>
              </a:lnSpc>
              <a:spcBef>
                <a:spcPts val="1000"/>
              </a:spcBef>
              <a:spcAft>
                <a:spcPts val="0"/>
              </a:spcAft>
              <a:buNone/>
              <a:defRPr>
                <a:solidFill>
                  <a:schemeClr val="dk2"/>
                </a:solidFill>
              </a:defRPr>
            </a:lvl5pPr>
            <a:lvl6pPr lvl="5" rtl="0">
              <a:lnSpc>
                <a:spcPct val="100000"/>
              </a:lnSpc>
              <a:spcBef>
                <a:spcPts val="1000"/>
              </a:spcBef>
              <a:spcAft>
                <a:spcPts val="0"/>
              </a:spcAft>
              <a:buNone/>
              <a:defRPr>
                <a:solidFill>
                  <a:schemeClr val="dk2"/>
                </a:solidFill>
              </a:defRPr>
            </a:lvl6pPr>
            <a:lvl7pPr lvl="6" rtl="0">
              <a:lnSpc>
                <a:spcPct val="100000"/>
              </a:lnSpc>
              <a:spcBef>
                <a:spcPts val="1000"/>
              </a:spcBef>
              <a:spcAft>
                <a:spcPts val="0"/>
              </a:spcAft>
              <a:buNone/>
              <a:defRPr>
                <a:solidFill>
                  <a:schemeClr val="dk2"/>
                </a:solidFill>
              </a:defRPr>
            </a:lvl7pPr>
            <a:lvl8pPr lvl="7" rtl="0">
              <a:lnSpc>
                <a:spcPct val="100000"/>
              </a:lnSpc>
              <a:spcBef>
                <a:spcPts val="1000"/>
              </a:spcBef>
              <a:spcAft>
                <a:spcPts val="0"/>
              </a:spcAft>
              <a:buNone/>
              <a:defRPr>
                <a:solidFill>
                  <a:schemeClr val="dk2"/>
                </a:solidFill>
              </a:defRPr>
            </a:lvl8pPr>
            <a:lvl9pPr lvl="8" rtl="0">
              <a:lnSpc>
                <a:spcPct val="100000"/>
              </a:lnSpc>
              <a:spcBef>
                <a:spcPts val="1000"/>
              </a:spcBef>
              <a:spcAft>
                <a:spcPts val="0"/>
              </a:spcAft>
              <a:buNone/>
              <a:defRPr>
                <a:solidFill>
                  <a:schemeClr val="dk2"/>
                </a:solidFill>
              </a:defRPr>
            </a:lvl9pPr>
          </a:lstStyle>
          <a:p>
            <a:endParaRPr/>
          </a:p>
        </p:txBody>
      </p:sp>
      <p:sp>
        <p:nvSpPr>
          <p:cNvPr id="170" name="Google Shape;170;p22"/>
          <p:cNvSpPr txBox="1">
            <a:spLocks noGrp="1"/>
          </p:cNvSpPr>
          <p:nvPr>
            <p:ph type="subTitle" idx="2"/>
          </p:nvPr>
        </p:nvSpPr>
        <p:spPr>
          <a:xfrm>
            <a:off x="6267700" y="1022400"/>
            <a:ext cx="2659500" cy="253800"/>
          </a:xfrm>
          <a:prstGeom prst="rect">
            <a:avLst/>
          </a:prstGeom>
        </p:spPr>
        <p:txBody>
          <a:bodyPr spcFirstLastPara="1" wrap="square" lIns="68575" tIns="68575" rIns="68575" bIns="68575" anchor="t" anchorCtr="0">
            <a:noAutofit/>
          </a:bodyPr>
          <a:lstStyle>
            <a:lvl1pPr lvl="0" rtl="0">
              <a:spcBef>
                <a:spcPts val="0"/>
              </a:spcBef>
              <a:spcAft>
                <a:spcPts val="0"/>
              </a:spcAft>
              <a:buNone/>
              <a:defRPr sz="1600">
                <a:solidFill>
                  <a:schemeClr val="dk2"/>
                </a:solidFill>
              </a:defRPr>
            </a:lvl1pPr>
            <a:lvl2pPr lvl="1" rtl="0">
              <a:spcBef>
                <a:spcPts val="800"/>
              </a:spcBef>
              <a:spcAft>
                <a:spcPts val="0"/>
              </a:spcAft>
              <a:buNone/>
              <a:defRPr sz="1600">
                <a:solidFill>
                  <a:schemeClr val="dk2"/>
                </a:solidFill>
              </a:defRPr>
            </a:lvl2pPr>
            <a:lvl3pPr lvl="2" rtl="0">
              <a:spcBef>
                <a:spcPts val="800"/>
              </a:spcBef>
              <a:spcAft>
                <a:spcPts val="0"/>
              </a:spcAft>
              <a:buNone/>
              <a:defRPr sz="1600">
                <a:solidFill>
                  <a:schemeClr val="dk2"/>
                </a:solidFill>
              </a:defRPr>
            </a:lvl3pPr>
            <a:lvl4pPr lvl="3" rtl="0">
              <a:spcBef>
                <a:spcPts val="800"/>
              </a:spcBef>
              <a:spcAft>
                <a:spcPts val="0"/>
              </a:spcAft>
              <a:buNone/>
              <a:defRPr sz="1600">
                <a:solidFill>
                  <a:schemeClr val="dk2"/>
                </a:solidFill>
              </a:defRPr>
            </a:lvl4pPr>
            <a:lvl5pPr lvl="4" rtl="0">
              <a:spcBef>
                <a:spcPts val="800"/>
              </a:spcBef>
              <a:spcAft>
                <a:spcPts val="0"/>
              </a:spcAft>
              <a:buNone/>
              <a:defRPr sz="1600">
                <a:solidFill>
                  <a:schemeClr val="dk2"/>
                </a:solidFill>
              </a:defRPr>
            </a:lvl5pPr>
            <a:lvl6pPr lvl="5" rtl="0">
              <a:spcBef>
                <a:spcPts val="800"/>
              </a:spcBef>
              <a:spcAft>
                <a:spcPts val="0"/>
              </a:spcAft>
              <a:buNone/>
              <a:defRPr sz="1600">
                <a:solidFill>
                  <a:schemeClr val="dk2"/>
                </a:solidFill>
              </a:defRPr>
            </a:lvl6pPr>
            <a:lvl7pPr lvl="6" rtl="0">
              <a:spcBef>
                <a:spcPts val="800"/>
              </a:spcBef>
              <a:spcAft>
                <a:spcPts val="0"/>
              </a:spcAft>
              <a:buNone/>
              <a:defRPr sz="1600">
                <a:solidFill>
                  <a:schemeClr val="dk2"/>
                </a:solidFill>
              </a:defRPr>
            </a:lvl7pPr>
            <a:lvl8pPr lvl="7" rtl="0">
              <a:spcBef>
                <a:spcPts val="800"/>
              </a:spcBef>
              <a:spcAft>
                <a:spcPts val="0"/>
              </a:spcAft>
              <a:buNone/>
              <a:defRPr sz="1600">
                <a:solidFill>
                  <a:schemeClr val="dk2"/>
                </a:solidFill>
              </a:defRPr>
            </a:lvl8pPr>
            <a:lvl9pPr lvl="8" rtl="0">
              <a:spcBef>
                <a:spcPts val="800"/>
              </a:spcBef>
              <a:spcAft>
                <a:spcPts val="0"/>
              </a:spcAft>
              <a:buNone/>
              <a:defRPr sz="1600">
                <a:solidFill>
                  <a:schemeClr val="dk2"/>
                </a:solidFill>
              </a:defRPr>
            </a:lvl9pPr>
          </a:lstStyle>
          <a:p>
            <a:endParaRPr/>
          </a:p>
        </p:txBody>
      </p:sp>
      <p:sp>
        <p:nvSpPr>
          <p:cNvPr id="171" name="Google Shape;171;p22"/>
          <p:cNvSpPr txBox="1"/>
          <p:nvPr/>
        </p:nvSpPr>
        <p:spPr>
          <a:xfrm>
            <a:off x="41816" y="4869659"/>
            <a:ext cx="585900" cy="2739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fld id="{00000000-1234-1234-1234-123412341234}" type="slidenum">
              <a:rPr lang="en" sz="900">
                <a:solidFill>
                  <a:schemeClr val="lt1"/>
                </a:solidFill>
                <a:latin typeface="Roboto Condensed"/>
                <a:ea typeface="Roboto Condensed"/>
                <a:cs typeface="Roboto Condensed"/>
                <a:sym typeface="Roboto Condensed"/>
              </a:rPr>
              <a:t>‹Nº›</a:t>
            </a:fld>
            <a:endParaRPr sz="900">
              <a:solidFill>
                <a:schemeClr val="lt1"/>
              </a:solidFill>
              <a:latin typeface="Roboto Condensed"/>
              <a:ea typeface="Roboto Condensed"/>
              <a:cs typeface="Roboto Condensed"/>
              <a:sym typeface="Roboto Condensed"/>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8"/>
                                        </p:tgtEl>
                                        <p:attrNameLst>
                                          <p:attrName>style.visibility</p:attrName>
                                        </p:attrNameLst>
                                      </p:cBhvr>
                                      <p:to>
                                        <p:strVal val="visible"/>
                                      </p:to>
                                    </p:set>
                                    <p:animEffect transition="in" filter="fade">
                                      <p:cBhvr>
                                        <p:cTn id="7" dur="500"/>
                                        <p:tgtEl>
                                          <p:spTgt spid="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Content 02 - Orange">
  <p:cSld name="Title Content 02 - Orange">
    <p:bg>
      <p:bgPr>
        <a:solidFill>
          <a:schemeClr val="lt1"/>
        </a:solidFill>
        <a:effectLst/>
      </p:bgPr>
    </p:bg>
    <p:spTree>
      <p:nvGrpSpPr>
        <p:cNvPr id="1" name="Shape 172"/>
        <p:cNvGrpSpPr/>
        <p:nvPr/>
      </p:nvGrpSpPr>
      <p:grpSpPr>
        <a:xfrm>
          <a:off x="0" y="0"/>
          <a:ext cx="0" cy="0"/>
          <a:chOff x="0" y="0"/>
          <a:chExt cx="0" cy="0"/>
        </a:xfrm>
      </p:grpSpPr>
      <p:sp>
        <p:nvSpPr>
          <p:cNvPr id="173" name="Google Shape;173;p23"/>
          <p:cNvSpPr/>
          <p:nvPr/>
        </p:nvSpPr>
        <p:spPr>
          <a:xfrm flipH="1">
            <a:off x="6022406" y="-5716"/>
            <a:ext cx="3116700" cy="5148000"/>
          </a:xfrm>
          <a:prstGeom prst="rect">
            <a:avLst/>
          </a:prstGeom>
          <a:solidFill>
            <a:srgbClr val="F2F2F2"/>
          </a:solidFill>
          <a:ln>
            <a:noFill/>
          </a:ln>
        </p:spPr>
        <p:txBody>
          <a:bodyPr spcFirstLastPara="1" wrap="square" lIns="51425" tIns="25700" rIns="51425" bIns="25700" anchor="ctr" anchorCtr="0">
            <a:noAutofit/>
          </a:bodyPr>
          <a:lstStyle/>
          <a:p>
            <a:pPr marL="0" marR="0" lvl="0" indent="0" algn="ctr" rtl="0">
              <a:spcBef>
                <a:spcPts val="0"/>
              </a:spcBef>
              <a:spcAft>
                <a:spcPts val="0"/>
              </a:spcAft>
              <a:buNone/>
            </a:pPr>
            <a:endParaRPr sz="1400">
              <a:solidFill>
                <a:schemeClr val="lt1"/>
              </a:solidFill>
              <a:latin typeface="Arial"/>
              <a:ea typeface="Arial"/>
              <a:cs typeface="Arial"/>
              <a:sym typeface="Arial"/>
            </a:endParaRPr>
          </a:p>
        </p:txBody>
      </p:sp>
      <p:pic>
        <p:nvPicPr>
          <p:cNvPr id="174" name="Google Shape;174;p23"/>
          <p:cNvPicPr preferRelativeResize="0"/>
          <p:nvPr/>
        </p:nvPicPr>
        <p:blipFill rotWithShape="1">
          <a:blip r:embed="rId2">
            <a:alphaModFix/>
          </a:blip>
          <a:srcRect/>
          <a:stretch/>
        </p:blipFill>
        <p:spPr>
          <a:xfrm>
            <a:off x="0" y="0"/>
            <a:ext cx="3048000" cy="5143500"/>
          </a:xfrm>
          <a:prstGeom prst="rect">
            <a:avLst/>
          </a:prstGeom>
          <a:noFill/>
          <a:ln>
            <a:noFill/>
          </a:ln>
        </p:spPr>
      </p:pic>
      <p:sp>
        <p:nvSpPr>
          <p:cNvPr id="175" name="Google Shape;175;p23"/>
          <p:cNvSpPr txBox="1">
            <a:spLocks noGrp="1"/>
          </p:cNvSpPr>
          <p:nvPr>
            <p:ph type="body" idx="1"/>
          </p:nvPr>
        </p:nvSpPr>
        <p:spPr>
          <a:xfrm>
            <a:off x="6267775" y="1568475"/>
            <a:ext cx="2659500" cy="3060900"/>
          </a:xfrm>
          <a:prstGeom prst="rect">
            <a:avLst/>
          </a:prstGeom>
        </p:spPr>
        <p:txBody>
          <a:bodyPr spcFirstLastPara="1" wrap="square" lIns="68575" tIns="68575" rIns="68575" bIns="68575" anchor="t" anchorCtr="0">
            <a:noAutofit/>
          </a:bodyPr>
          <a:lstStyle>
            <a:lvl1pPr marL="457200" lvl="0" indent="-317500" rtl="0">
              <a:lnSpc>
                <a:spcPct val="100000"/>
              </a:lnSpc>
              <a:spcBef>
                <a:spcPts val="0"/>
              </a:spcBef>
              <a:spcAft>
                <a:spcPts val="0"/>
              </a:spcAft>
              <a:buClr>
                <a:schemeClr val="accent1"/>
              </a:buClr>
              <a:buSzPts val="1400"/>
              <a:buChar char="●"/>
              <a:defRPr/>
            </a:lvl1pPr>
            <a:lvl2pPr marL="914400" lvl="1" indent="-304800" rtl="0">
              <a:spcBef>
                <a:spcPts val="800"/>
              </a:spcBef>
              <a:spcAft>
                <a:spcPts val="0"/>
              </a:spcAft>
              <a:buClr>
                <a:schemeClr val="accent1"/>
              </a:buClr>
              <a:buSzPts val="1200"/>
              <a:buChar char="○"/>
              <a:defRPr/>
            </a:lvl2pPr>
            <a:lvl3pPr marL="1371600" lvl="2" indent="-292100" rtl="0">
              <a:spcBef>
                <a:spcPts val="800"/>
              </a:spcBef>
              <a:spcAft>
                <a:spcPts val="0"/>
              </a:spcAft>
              <a:buClr>
                <a:schemeClr val="accent1"/>
              </a:buClr>
              <a:buSzPts val="1000"/>
              <a:buChar char="●"/>
              <a:defRPr/>
            </a:lvl3pPr>
            <a:lvl4pPr marL="1828800" lvl="3" indent="-279400" rtl="0">
              <a:spcBef>
                <a:spcPts val="800"/>
              </a:spcBef>
              <a:spcAft>
                <a:spcPts val="0"/>
              </a:spcAft>
              <a:buClr>
                <a:schemeClr val="accent1"/>
              </a:buClr>
              <a:buSzPts val="800"/>
              <a:buChar char="⎼"/>
              <a:defRPr/>
            </a:lvl4pPr>
            <a:lvl5pPr marL="2286000" lvl="4" indent="-279400" rtl="0">
              <a:spcBef>
                <a:spcPts val="800"/>
              </a:spcBef>
              <a:spcAft>
                <a:spcPts val="0"/>
              </a:spcAft>
              <a:buClr>
                <a:schemeClr val="accent1"/>
              </a:buClr>
              <a:buSzPts val="800"/>
              <a:buChar char="●"/>
              <a:defRPr/>
            </a:lvl5pPr>
            <a:lvl6pPr marL="2743200" lvl="5" indent="-279400" rtl="0">
              <a:spcBef>
                <a:spcPts val="400"/>
              </a:spcBef>
              <a:spcAft>
                <a:spcPts val="0"/>
              </a:spcAft>
              <a:buClr>
                <a:schemeClr val="accent1"/>
              </a:buClr>
              <a:buSzPts val="800"/>
              <a:buChar char="●"/>
              <a:defRPr/>
            </a:lvl6pPr>
            <a:lvl7pPr marL="3200400" lvl="6" indent="-317500" rtl="0">
              <a:spcBef>
                <a:spcPts val="0"/>
              </a:spcBef>
              <a:spcAft>
                <a:spcPts val="0"/>
              </a:spcAft>
              <a:buClr>
                <a:schemeClr val="accent1"/>
              </a:buClr>
              <a:buSzPts val="1400"/>
              <a:buChar char="•"/>
              <a:defRPr/>
            </a:lvl7pPr>
            <a:lvl8pPr marL="3657600" lvl="7" indent="-317500" rtl="0">
              <a:spcBef>
                <a:spcPts val="400"/>
              </a:spcBef>
              <a:spcAft>
                <a:spcPts val="0"/>
              </a:spcAft>
              <a:buClr>
                <a:schemeClr val="accent1"/>
              </a:buClr>
              <a:buSzPts val="1400"/>
              <a:buChar char="•"/>
              <a:defRPr/>
            </a:lvl8pPr>
            <a:lvl9pPr marL="4114800" lvl="8" indent="-317500" rtl="0">
              <a:spcBef>
                <a:spcPts val="400"/>
              </a:spcBef>
              <a:spcAft>
                <a:spcPts val="0"/>
              </a:spcAft>
              <a:buClr>
                <a:schemeClr val="accent1"/>
              </a:buClr>
              <a:buSzPts val="1400"/>
              <a:buChar char="•"/>
              <a:defRPr/>
            </a:lvl9pPr>
          </a:lstStyle>
          <a:p>
            <a:endParaRPr/>
          </a:p>
        </p:txBody>
      </p:sp>
      <p:pic>
        <p:nvPicPr>
          <p:cNvPr id="176" name="Google Shape;176;p23"/>
          <p:cNvPicPr preferRelativeResize="0"/>
          <p:nvPr/>
        </p:nvPicPr>
        <p:blipFill rotWithShape="1">
          <a:blip r:embed="rId3">
            <a:alphaModFix/>
          </a:blip>
          <a:srcRect/>
          <a:stretch/>
        </p:blipFill>
        <p:spPr>
          <a:xfrm>
            <a:off x="8745884" y="4742014"/>
            <a:ext cx="311507" cy="311507"/>
          </a:xfrm>
          <a:prstGeom prst="rect">
            <a:avLst/>
          </a:prstGeom>
          <a:noFill/>
          <a:ln>
            <a:noFill/>
          </a:ln>
        </p:spPr>
      </p:pic>
      <p:sp>
        <p:nvSpPr>
          <p:cNvPr id="177" name="Google Shape;177;p23"/>
          <p:cNvSpPr txBox="1">
            <a:spLocks noGrp="1"/>
          </p:cNvSpPr>
          <p:nvPr>
            <p:ph type="title"/>
          </p:nvPr>
        </p:nvSpPr>
        <p:spPr>
          <a:xfrm>
            <a:off x="6267775" y="664500"/>
            <a:ext cx="2659500" cy="357900"/>
          </a:xfrm>
          <a:prstGeom prst="rect">
            <a:avLst/>
          </a:prstGeom>
        </p:spPr>
        <p:txBody>
          <a:bodyPr spcFirstLastPara="1" wrap="square" lIns="68575" tIns="68575" rIns="68575" bIns="68575" anchor="b" anchorCtr="0">
            <a:noAutofit/>
          </a:bodyPr>
          <a:lstStyle>
            <a:lvl1pPr lvl="0" rtl="0">
              <a:lnSpc>
                <a:spcPct val="100000"/>
              </a:lnSpc>
              <a:spcBef>
                <a:spcPts val="1000"/>
              </a:spcBef>
              <a:spcAft>
                <a:spcPts val="0"/>
              </a:spcAft>
              <a:buNone/>
              <a:defRPr>
                <a:solidFill>
                  <a:schemeClr val="accent1"/>
                </a:solidFill>
              </a:defRPr>
            </a:lvl1pPr>
            <a:lvl2pPr lvl="1" rtl="0">
              <a:lnSpc>
                <a:spcPct val="100000"/>
              </a:lnSpc>
              <a:spcBef>
                <a:spcPts val="1000"/>
              </a:spcBef>
              <a:spcAft>
                <a:spcPts val="0"/>
              </a:spcAft>
              <a:buNone/>
              <a:defRPr>
                <a:solidFill>
                  <a:schemeClr val="accent1"/>
                </a:solidFill>
              </a:defRPr>
            </a:lvl2pPr>
            <a:lvl3pPr lvl="2" rtl="0">
              <a:lnSpc>
                <a:spcPct val="100000"/>
              </a:lnSpc>
              <a:spcBef>
                <a:spcPts val="1000"/>
              </a:spcBef>
              <a:spcAft>
                <a:spcPts val="0"/>
              </a:spcAft>
              <a:buNone/>
              <a:defRPr>
                <a:solidFill>
                  <a:schemeClr val="accent1"/>
                </a:solidFill>
              </a:defRPr>
            </a:lvl3pPr>
            <a:lvl4pPr lvl="3" rtl="0">
              <a:lnSpc>
                <a:spcPct val="100000"/>
              </a:lnSpc>
              <a:spcBef>
                <a:spcPts val="1000"/>
              </a:spcBef>
              <a:spcAft>
                <a:spcPts val="0"/>
              </a:spcAft>
              <a:buNone/>
              <a:defRPr>
                <a:solidFill>
                  <a:schemeClr val="accent1"/>
                </a:solidFill>
              </a:defRPr>
            </a:lvl4pPr>
            <a:lvl5pPr lvl="4" rtl="0">
              <a:lnSpc>
                <a:spcPct val="100000"/>
              </a:lnSpc>
              <a:spcBef>
                <a:spcPts val="1000"/>
              </a:spcBef>
              <a:spcAft>
                <a:spcPts val="0"/>
              </a:spcAft>
              <a:buNone/>
              <a:defRPr>
                <a:solidFill>
                  <a:schemeClr val="accent1"/>
                </a:solidFill>
              </a:defRPr>
            </a:lvl5pPr>
            <a:lvl6pPr lvl="5" rtl="0">
              <a:lnSpc>
                <a:spcPct val="100000"/>
              </a:lnSpc>
              <a:spcBef>
                <a:spcPts val="1000"/>
              </a:spcBef>
              <a:spcAft>
                <a:spcPts val="0"/>
              </a:spcAft>
              <a:buNone/>
              <a:defRPr>
                <a:solidFill>
                  <a:schemeClr val="accent1"/>
                </a:solidFill>
              </a:defRPr>
            </a:lvl6pPr>
            <a:lvl7pPr lvl="6" rtl="0">
              <a:lnSpc>
                <a:spcPct val="100000"/>
              </a:lnSpc>
              <a:spcBef>
                <a:spcPts val="1000"/>
              </a:spcBef>
              <a:spcAft>
                <a:spcPts val="0"/>
              </a:spcAft>
              <a:buNone/>
              <a:defRPr>
                <a:solidFill>
                  <a:schemeClr val="accent1"/>
                </a:solidFill>
              </a:defRPr>
            </a:lvl7pPr>
            <a:lvl8pPr lvl="7" rtl="0">
              <a:lnSpc>
                <a:spcPct val="100000"/>
              </a:lnSpc>
              <a:spcBef>
                <a:spcPts val="1000"/>
              </a:spcBef>
              <a:spcAft>
                <a:spcPts val="0"/>
              </a:spcAft>
              <a:buNone/>
              <a:defRPr>
                <a:solidFill>
                  <a:schemeClr val="accent1"/>
                </a:solidFill>
              </a:defRPr>
            </a:lvl8pPr>
            <a:lvl9pPr lvl="8" rtl="0">
              <a:lnSpc>
                <a:spcPct val="100000"/>
              </a:lnSpc>
              <a:spcBef>
                <a:spcPts val="1000"/>
              </a:spcBef>
              <a:spcAft>
                <a:spcPts val="0"/>
              </a:spcAft>
              <a:buNone/>
              <a:defRPr>
                <a:solidFill>
                  <a:schemeClr val="accent1"/>
                </a:solidFill>
              </a:defRPr>
            </a:lvl9pPr>
          </a:lstStyle>
          <a:p>
            <a:endParaRPr/>
          </a:p>
        </p:txBody>
      </p:sp>
      <p:sp>
        <p:nvSpPr>
          <p:cNvPr id="178" name="Google Shape;178;p23"/>
          <p:cNvSpPr txBox="1">
            <a:spLocks noGrp="1"/>
          </p:cNvSpPr>
          <p:nvPr>
            <p:ph type="subTitle" idx="2"/>
          </p:nvPr>
        </p:nvSpPr>
        <p:spPr>
          <a:xfrm>
            <a:off x="6267775" y="1022400"/>
            <a:ext cx="2659500" cy="253800"/>
          </a:xfrm>
          <a:prstGeom prst="rect">
            <a:avLst/>
          </a:prstGeom>
        </p:spPr>
        <p:txBody>
          <a:bodyPr spcFirstLastPara="1" wrap="square" lIns="68575" tIns="68575" rIns="68575" bIns="68575" anchor="t" anchorCtr="0">
            <a:noAutofit/>
          </a:bodyPr>
          <a:lstStyle>
            <a:lvl1pPr lvl="0" rtl="0">
              <a:spcBef>
                <a:spcPts val="0"/>
              </a:spcBef>
              <a:spcAft>
                <a:spcPts val="0"/>
              </a:spcAft>
              <a:buNone/>
              <a:defRPr sz="1600">
                <a:solidFill>
                  <a:schemeClr val="accent1"/>
                </a:solidFill>
              </a:defRPr>
            </a:lvl1pPr>
            <a:lvl2pPr lvl="1" rtl="0">
              <a:spcBef>
                <a:spcPts val="800"/>
              </a:spcBef>
              <a:spcAft>
                <a:spcPts val="0"/>
              </a:spcAft>
              <a:buNone/>
              <a:defRPr sz="1600">
                <a:solidFill>
                  <a:schemeClr val="accent1"/>
                </a:solidFill>
              </a:defRPr>
            </a:lvl2pPr>
            <a:lvl3pPr lvl="2" rtl="0">
              <a:spcBef>
                <a:spcPts val="800"/>
              </a:spcBef>
              <a:spcAft>
                <a:spcPts val="0"/>
              </a:spcAft>
              <a:buNone/>
              <a:defRPr sz="1600">
                <a:solidFill>
                  <a:schemeClr val="accent1"/>
                </a:solidFill>
              </a:defRPr>
            </a:lvl3pPr>
            <a:lvl4pPr lvl="3" rtl="0">
              <a:spcBef>
                <a:spcPts val="800"/>
              </a:spcBef>
              <a:spcAft>
                <a:spcPts val="0"/>
              </a:spcAft>
              <a:buNone/>
              <a:defRPr sz="1600">
                <a:solidFill>
                  <a:schemeClr val="accent1"/>
                </a:solidFill>
              </a:defRPr>
            </a:lvl4pPr>
            <a:lvl5pPr lvl="4" rtl="0">
              <a:spcBef>
                <a:spcPts val="800"/>
              </a:spcBef>
              <a:spcAft>
                <a:spcPts val="0"/>
              </a:spcAft>
              <a:buNone/>
              <a:defRPr sz="1600">
                <a:solidFill>
                  <a:schemeClr val="accent1"/>
                </a:solidFill>
              </a:defRPr>
            </a:lvl5pPr>
            <a:lvl6pPr lvl="5" rtl="0">
              <a:spcBef>
                <a:spcPts val="800"/>
              </a:spcBef>
              <a:spcAft>
                <a:spcPts val="0"/>
              </a:spcAft>
              <a:buNone/>
              <a:defRPr sz="1600">
                <a:solidFill>
                  <a:schemeClr val="accent1"/>
                </a:solidFill>
              </a:defRPr>
            </a:lvl6pPr>
            <a:lvl7pPr lvl="6" rtl="0">
              <a:spcBef>
                <a:spcPts val="800"/>
              </a:spcBef>
              <a:spcAft>
                <a:spcPts val="0"/>
              </a:spcAft>
              <a:buNone/>
              <a:defRPr sz="1600">
                <a:solidFill>
                  <a:schemeClr val="accent1"/>
                </a:solidFill>
              </a:defRPr>
            </a:lvl7pPr>
            <a:lvl8pPr lvl="7" rtl="0">
              <a:spcBef>
                <a:spcPts val="800"/>
              </a:spcBef>
              <a:spcAft>
                <a:spcPts val="0"/>
              </a:spcAft>
              <a:buNone/>
              <a:defRPr sz="1600">
                <a:solidFill>
                  <a:schemeClr val="accent1"/>
                </a:solidFill>
              </a:defRPr>
            </a:lvl8pPr>
            <a:lvl9pPr lvl="8" rtl="0">
              <a:spcBef>
                <a:spcPts val="800"/>
              </a:spcBef>
              <a:spcAft>
                <a:spcPts val="0"/>
              </a:spcAft>
              <a:buNone/>
              <a:defRPr sz="1600">
                <a:solidFill>
                  <a:schemeClr val="accent1"/>
                </a:solidFill>
              </a:defRPr>
            </a:lvl9pPr>
          </a:lstStyle>
          <a:p>
            <a:endParaRPr/>
          </a:p>
        </p:txBody>
      </p:sp>
      <p:sp>
        <p:nvSpPr>
          <p:cNvPr id="179" name="Google Shape;179;p23"/>
          <p:cNvSpPr txBox="1"/>
          <p:nvPr/>
        </p:nvSpPr>
        <p:spPr>
          <a:xfrm>
            <a:off x="41816" y="4869659"/>
            <a:ext cx="585900" cy="2739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fld id="{00000000-1234-1234-1234-123412341234}" type="slidenum">
              <a:rPr lang="en" sz="900">
                <a:solidFill>
                  <a:schemeClr val="lt1"/>
                </a:solidFill>
                <a:latin typeface="Roboto Condensed"/>
                <a:ea typeface="Roboto Condensed"/>
                <a:cs typeface="Roboto Condensed"/>
                <a:sym typeface="Roboto Condensed"/>
              </a:rPr>
              <a:t>‹Nº›</a:t>
            </a:fld>
            <a:endParaRPr sz="900">
              <a:solidFill>
                <a:schemeClr val="lt1"/>
              </a:solidFill>
              <a:latin typeface="Roboto Condensed"/>
              <a:ea typeface="Roboto Condensed"/>
              <a:cs typeface="Roboto Condensed"/>
              <a:sym typeface="Roboto Condensed"/>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6"/>
                                        </p:tgtEl>
                                        <p:attrNameLst>
                                          <p:attrName>style.visibility</p:attrName>
                                        </p:attrNameLst>
                                      </p:cBhvr>
                                      <p:to>
                                        <p:strVal val="visible"/>
                                      </p:to>
                                    </p:set>
                                    <p:animEffect transition="in" filter="fade">
                                      <p:cBhvr>
                                        <p:cTn id="7" dur="5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Section Header 01 - Blue">
  <p:cSld name="Section Header 01 - Blue">
    <p:bg>
      <p:bgPr>
        <a:blipFill rotWithShape="1">
          <a:blip r:embed="rId2">
            <a:alphaModFix/>
          </a:blip>
          <a:stretch>
            <a:fillRect/>
          </a:stretch>
        </a:blipFill>
        <a:effectLst/>
      </p:bgPr>
    </p:bg>
    <p:spTree>
      <p:nvGrpSpPr>
        <p:cNvPr id="1" name="Shape 180"/>
        <p:cNvGrpSpPr/>
        <p:nvPr/>
      </p:nvGrpSpPr>
      <p:grpSpPr>
        <a:xfrm>
          <a:off x="0" y="0"/>
          <a:ext cx="0" cy="0"/>
          <a:chOff x="0" y="0"/>
          <a:chExt cx="0" cy="0"/>
        </a:xfrm>
      </p:grpSpPr>
      <p:sp>
        <p:nvSpPr>
          <p:cNvPr id="181" name="Google Shape;181;p24"/>
          <p:cNvSpPr/>
          <p:nvPr/>
        </p:nvSpPr>
        <p:spPr>
          <a:xfrm>
            <a:off x="0" y="6218"/>
            <a:ext cx="3465600" cy="5143500"/>
          </a:xfrm>
          <a:prstGeom prst="rect">
            <a:avLst/>
          </a:prstGeom>
          <a:solidFill>
            <a:srgbClr val="000000">
              <a:alpha val="20000"/>
            </a:srgbClr>
          </a:solidFill>
          <a:ln>
            <a:noFill/>
          </a:ln>
        </p:spPr>
        <p:txBody>
          <a:bodyPr spcFirstLastPara="1" wrap="square" lIns="51425" tIns="25700" rIns="51425" bIns="25700" anchor="ctr" anchorCtr="0">
            <a:noAutofit/>
          </a:bodyPr>
          <a:lstStyle/>
          <a:p>
            <a:pPr marL="0" marR="0" lvl="0" indent="0" algn="ctr" rtl="0">
              <a:spcBef>
                <a:spcPts val="0"/>
              </a:spcBef>
              <a:spcAft>
                <a:spcPts val="0"/>
              </a:spcAft>
              <a:buNone/>
            </a:pPr>
            <a:endParaRPr sz="1400">
              <a:solidFill>
                <a:schemeClr val="lt1"/>
              </a:solidFill>
              <a:latin typeface="Arial"/>
              <a:ea typeface="Arial"/>
              <a:cs typeface="Arial"/>
              <a:sym typeface="Arial"/>
            </a:endParaRPr>
          </a:p>
        </p:txBody>
      </p:sp>
      <p:sp>
        <p:nvSpPr>
          <p:cNvPr id="182" name="Google Shape;182;p24"/>
          <p:cNvSpPr txBox="1">
            <a:spLocks noGrp="1"/>
          </p:cNvSpPr>
          <p:nvPr>
            <p:ph type="title"/>
          </p:nvPr>
        </p:nvSpPr>
        <p:spPr>
          <a:xfrm>
            <a:off x="400050" y="2257200"/>
            <a:ext cx="2795400" cy="3927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a:solidFill>
                  <a:schemeClr val="lt2"/>
                </a:solidFill>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183" name="Google Shape;183;p24"/>
          <p:cNvSpPr txBox="1">
            <a:spLocks noGrp="1"/>
          </p:cNvSpPr>
          <p:nvPr>
            <p:ph type="subTitle" idx="1"/>
          </p:nvPr>
        </p:nvSpPr>
        <p:spPr>
          <a:xfrm>
            <a:off x="400050" y="2632500"/>
            <a:ext cx="2795400" cy="2538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sz="1600">
                <a:solidFill>
                  <a:srgbClr val="FFFFFF"/>
                </a:solidFill>
              </a:defRPr>
            </a:lvl1pPr>
            <a:lvl2pPr lvl="1" rtl="0">
              <a:spcBef>
                <a:spcPts val="800"/>
              </a:spcBef>
              <a:spcAft>
                <a:spcPts val="0"/>
              </a:spcAft>
              <a:buNone/>
              <a:defRPr sz="1600"/>
            </a:lvl2pPr>
            <a:lvl3pPr lvl="2" rtl="0">
              <a:spcBef>
                <a:spcPts val="800"/>
              </a:spcBef>
              <a:spcAft>
                <a:spcPts val="0"/>
              </a:spcAft>
              <a:buNone/>
              <a:defRPr sz="1600"/>
            </a:lvl3pPr>
            <a:lvl4pPr lvl="3" rtl="0">
              <a:spcBef>
                <a:spcPts val="800"/>
              </a:spcBef>
              <a:spcAft>
                <a:spcPts val="0"/>
              </a:spcAft>
              <a:buNone/>
              <a:defRPr sz="1600"/>
            </a:lvl4pPr>
            <a:lvl5pPr lvl="4" rtl="0">
              <a:spcBef>
                <a:spcPts val="800"/>
              </a:spcBef>
              <a:spcAft>
                <a:spcPts val="0"/>
              </a:spcAft>
              <a:buNone/>
              <a:defRPr sz="1600"/>
            </a:lvl5pPr>
            <a:lvl6pPr lvl="5" rtl="0">
              <a:spcBef>
                <a:spcPts val="800"/>
              </a:spcBef>
              <a:spcAft>
                <a:spcPts val="0"/>
              </a:spcAft>
              <a:buNone/>
              <a:defRPr sz="1600"/>
            </a:lvl6pPr>
            <a:lvl7pPr lvl="6" rtl="0">
              <a:spcBef>
                <a:spcPts val="800"/>
              </a:spcBef>
              <a:spcAft>
                <a:spcPts val="0"/>
              </a:spcAft>
              <a:buNone/>
              <a:defRPr sz="1600"/>
            </a:lvl7pPr>
            <a:lvl8pPr lvl="7" rtl="0">
              <a:spcBef>
                <a:spcPts val="800"/>
              </a:spcBef>
              <a:spcAft>
                <a:spcPts val="0"/>
              </a:spcAft>
              <a:buNone/>
              <a:defRPr sz="1600"/>
            </a:lvl8pPr>
            <a:lvl9pPr lvl="8" rtl="0">
              <a:spcBef>
                <a:spcPts val="800"/>
              </a:spcBef>
              <a:spcAft>
                <a:spcPts val="0"/>
              </a:spcAft>
              <a:buNone/>
              <a:defRPr sz="1600"/>
            </a:lvl9pPr>
          </a:lstStyle>
          <a:p>
            <a:endParaRPr/>
          </a:p>
        </p:txBody>
      </p:sp>
      <p:pic>
        <p:nvPicPr>
          <p:cNvPr id="184" name="Google Shape;184;p24"/>
          <p:cNvPicPr preferRelativeResize="0"/>
          <p:nvPr/>
        </p:nvPicPr>
        <p:blipFill rotWithShape="1">
          <a:blip r:embed="rId3">
            <a:alphaModFix/>
          </a:blip>
          <a:srcRect/>
          <a:stretch/>
        </p:blipFill>
        <p:spPr>
          <a:xfrm>
            <a:off x="8745884" y="4742014"/>
            <a:ext cx="311507" cy="311507"/>
          </a:xfrm>
          <a:prstGeom prst="rect">
            <a:avLst/>
          </a:prstGeom>
          <a:noFill/>
          <a:ln>
            <a:noFill/>
          </a:ln>
        </p:spPr>
      </p:pic>
    </p:spTree>
  </p:cSld>
  <p:clrMapOvr>
    <a:masterClrMapping/>
  </p:clrMapOvr>
  <p:transition spd="med">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Section Header 01 - Green">
  <p:cSld name="Section Header 01 - Green">
    <p:bg>
      <p:bgPr>
        <a:blipFill rotWithShape="1">
          <a:blip r:embed="rId2">
            <a:alphaModFix/>
          </a:blip>
          <a:stretch>
            <a:fillRect/>
          </a:stretch>
        </a:blipFill>
        <a:effectLst/>
      </p:bgPr>
    </p:bg>
    <p:spTree>
      <p:nvGrpSpPr>
        <p:cNvPr id="1" name="Shape 185"/>
        <p:cNvGrpSpPr/>
        <p:nvPr/>
      </p:nvGrpSpPr>
      <p:grpSpPr>
        <a:xfrm>
          <a:off x="0" y="0"/>
          <a:ext cx="0" cy="0"/>
          <a:chOff x="0" y="0"/>
          <a:chExt cx="0" cy="0"/>
        </a:xfrm>
      </p:grpSpPr>
      <p:sp>
        <p:nvSpPr>
          <p:cNvPr id="186" name="Google Shape;186;p25"/>
          <p:cNvSpPr/>
          <p:nvPr/>
        </p:nvSpPr>
        <p:spPr>
          <a:xfrm>
            <a:off x="0" y="0"/>
            <a:ext cx="3465600" cy="5143500"/>
          </a:xfrm>
          <a:prstGeom prst="rect">
            <a:avLst/>
          </a:prstGeom>
          <a:solidFill>
            <a:srgbClr val="000000">
              <a:alpha val="20000"/>
            </a:srgbClr>
          </a:solidFill>
          <a:ln>
            <a:noFill/>
          </a:ln>
        </p:spPr>
        <p:txBody>
          <a:bodyPr spcFirstLastPara="1" wrap="square" lIns="51425" tIns="25700" rIns="51425" bIns="25700" anchor="ctr" anchorCtr="0">
            <a:noAutofit/>
          </a:bodyPr>
          <a:lstStyle/>
          <a:p>
            <a:pPr marL="0" marR="0" lvl="0" indent="0" algn="ctr" rtl="0">
              <a:spcBef>
                <a:spcPts val="0"/>
              </a:spcBef>
              <a:spcAft>
                <a:spcPts val="0"/>
              </a:spcAft>
              <a:buNone/>
            </a:pPr>
            <a:endParaRPr sz="1400">
              <a:solidFill>
                <a:schemeClr val="lt1"/>
              </a:solidFill>
              <a:latin typeface="Arial"/>
              <a:ea typeface="Arial"/>
              <a:cs typeface="Arial"/>
              <a:sym typeface="Arial"/>
            </a:endParaRPr>
          </a:p>
        </p:txBody>
      </p:sp>
      <p:pic>
        <p:nvPicPr>
          <p:cNvPr id="187" name="Google Shape;187;p25"/>
          <p:cNvPicPr preferRelativeResize="0"/>
          <p:nvPr/>
        </p:nvPicPr>
        <p:blipFill rotWithShape="1">
          <a:blip r:embed="rId3">
            <a:alphaModFix/>
          </a:blip>
          <a:srcRect/>
          <a:stretch/>
        </p:blipFill>
        <p:spPr>
          <a:xfrm>
            <a:off x="8745884" y="4742014"/>
            <a:ext cx="311507" cy="311507"/>
          </a:xfrm>
          <a:prstGeom prst="rect">
            <a:avLst/>
          </a:prstGeom>
          <a:noFill/>
          <a:ln>
            <a:noFill/>
          </a:ln>
        </p:spPr>
      </p:pic>
      <p:sp>
        <p:nvSpPr>
          <p:cNvPr id="188" name="Google Shape;188;p25"/>
          <p:cNvSpPr txBox="1">
            <a:spLocks noGrp="1"/>
          </p:cNvSpPr>
          <p:nvPr>
            <p:ph type="title"/>
          </p:nvPr>
        </p:nvSpPr>
        <p:spPr>
          <a:xfrm>
            <a:off x="400050" y="2257200"/>
            <a:ext cx="2795400" cy="3927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a:solidFill>
                  <a:schemeClr val="lt2"/>
                </a:solidFill>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189" name="Google Shape;189;p25"/>
          <p:cNvSpPr txBox="1">
            <a:spLocks noGrp="1"/>
          </p:cNvSpPr>
          <p:nvPr>
            <p:ph type="subTitle" idx="1"/>
          </p:nvPr>
        </p:nvSpPr>
        <p:spPr>
          <a:xfrm>
            <a:off x="400050" y="2632500"/>
            <a:ext cx="2795400" cy="2538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sz="1600">
                <a:solidFill>
                  <a:srgbClr val="FFFFFF"/>
                </a:solidFill>
              </a:defRPr>
            </a:lvl1pPr>
            <a:lvl2pPr lvl="1" rtl="0">
              <a:spcBef>
                <a:spcPts val="800"/>
              </a:spcBef>
              <a:spcAft>
                <a:spcPts val="0"/>
              </a:spcAft>
              <a:buNone/>
              <a:defRPr sz="1600"/>
            </a:lvl2pPr>
            <a:lvl3pPr lvl="2" rtl="0">
              <a:spcBef>
                <a:spcPts val="800"/>
              </a:spcBef>
              <a:spcAft>
                <a:spcPts val="0"/>
              </a:spcAft>
              <a:buNone/>
              <a:defRPr sz="1600"/>
            </a:lvl3pPr>
            <a:lvl4pPr lvl="3" rtl="0">
              <a:spcBef>
                <a:spcPts val="800"/>
              </a:spcBef>
              <a:spcAft>
                <a:spcPts val="0"/>
              </a:spcAft>
              <a:buNone/>
              <a:defRPr sz="1600"/>
            </a:lvl4pPr>
            <a:lvl5pPr lvl="4" rtl="0">
              <a:spcBef>
                <a:spcPts val="800"/>
              </a:spcBef>
              <a:spcAft>
                <a:spcPts val="0"/>
              </a:spcAft>
              <a:buNone/>
              <a:defRPr sz="1600"/>
            </a:lvl5pPr>
            <a:lvl6pPr lvl="5" rtl="0">
              <a:spcBef>
                <a:spcPts val="800"/>
              </a:spcBef>
              <a:spcAft>
                <a:spcPts val="0"/>
              </a:spcAft>
              <a:buNone/>
              <a:defRPr sz="1600"/>
            </a:lvl6pPr>
            <a:lvl7pPr lvl="6" rtl="0">
              <a:spcBef>
                <a:spcPts val="800"/>
              </a:spcBef>
              <a:spcAft>
                <a:spcPts val="0"/>
              </a:spcAft>
              <a:buNone/>
              <a:defRPr sz="1600"/>
            </a:lvl7pPr>
            <a:lvl8pPr lvl="7" rtl="0">
              <a:spcBef>
                <a:spcPts val="800"/>
              </a:spcBef>
              <a:spcAft>
                <a:spcPts val="0"/>
              </a:spcAft>
              <a:buNone/>
              <a:defRPr sz="1600"/>
            </a:lvl8pPr>
            <a:lvl9pPr lvl="8" rtl="0">
              <a:spcBef>
                <a:spcPts val="800"/>
              </a:spcBef>
              <a:spcAft>
                <a:spcPts val="0"/>
              </a:spcAft>
              <a:buNone/>
              <a:defRPr sz="1600"/>
            </a:lvl9pPr>
          </a:lstStyle>
          <a:p>
            <a:endParaRPr/>
          </a:p>
        </p:txBody>
      </p:sp>
    </p:spTree>
  </p:cSld>
  <p:clrMapOvr>
    <a:masterClrMapping/>
  </p:clrMapOvr>
  <p:transition spd="med">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Section Header 01 - Orange">
  <p:cSld name="Section Header 01 - Orange">
    <p:bg>
      <p:bgPr>
        <a:blipFill rotWithShape="1">
          <a:blip r:embed="rId2">
            <a:alphaModFix/>
          </a:blip>
          <a:stretch>
            <a:fillRect/>
          </a:stretch>
        </a:blipFill>
        <a:effectLst/>
      </p:bgPr>
    </p:bg>
    <p:spTree>
      <p:nvGrpSpPr>
        <p:cNvPr id="1" name="Shape 190"/>
        <p:cNvGrpSpPr/>
        <p:nvPr/>
      </p:nvGrpSpPr>
      <p:grpSpPr>
        <a:xfrm>
          <a:off x="0" y="0"/>
          <a:ext cx="0" cy="0"/>
          <a:chOff x="0" y="0"/>
          <a:chExt cx="0" cy="0"/>
        </a:xfrm>
      </p:grpSpPr>
      <p:sp>
        <p:nvSpPr>
          <p:cNvPr id="191" name="Google Shape;191;p26"/>
          <p:cNvSpPr/>
          <p:nvPr/>
        </p:nvSpPr>
        <p:spPr>
          <a:xfrm>
            <a:off x="0" y="0"/>
            <a:ext cx="3465600" cy="5143500"/>
          </a:xfrm>
          <a:prstGeom prst="rect">
            <a:avLst/>
          </a:prstGeom>
          <a:solidFill>
            <a:srgbClr val="000000">
              <a:alpha val="20000"/>
            </a:srgbClr>
          </a:solidFill>
          <a:ln>
            <a:noFill/>
          </a:ln>
        </p:spPr>
        <p:txBody>
          <a:bodyPr spcFirstLastPara="1" wrap="square" lIns="51425" tIns="25700" rIns="51425" bIns="25700" anchor="ctr" anchorCtr="0">
            <a:noAutofit/>
          </a:bodyPr>
          <a:lstStyle/>
          <a:p>
            <a:pPr marL="0" marR="0" lvl="0" indent="0" algn="ctr" rtl="0">
              <a:spcBef>
                <a:spcPts val="0"/>
              </a:spcBef>
              <a:spcAft>
                <a:spcPts val="0"/>
              </a:spcAft>
              <a:buNone/>
            </a:pPr>
            <a:endParaRPr sz="1400">
              <a:solidFill>
                <a:schemeClr val="lt1"/>
              </a:solidFill>
              <a:latin typeface="Arial"/>
              <a:ea typeface="Arial"/>
              <a:cs typeface="Arial"/>
              <a:sym typeface="Arial"/>
            </a:endParaRPr>
          </a:p>
        </p:txBody>
      </p:sp>
      <p:pic>
        <p:nvPicPr>
          <p:cNvPr id="192" name="Google Shape;192;p26"/>
          <p:cNvPicPr preferRelativeResize="0"/>
          <p:nvPr/>
        </p:nvPicPr>
        <p:blipFill rotWithShape="1">
          <a:blip r:embed="rId3">
            <a:alphaModFix/>
          </a:blip>
          <a:srcRect/>
          <a:stretch/>
        </p:blipFill>
        <p:spPr>
          <a:xfrm>
            <a:off x="8745884" y="4742014"/>
            <a:ext cx="311507" cy="311507"/>
          </a:xfrm>
          <a:prstGeom prst="rect">
            <a:avLst/>
          </a:prstGeom>
          <a:noFill/>
          <a:ln>
            <a:noFill/>
          </a:ln>
        </p:spPr>
      </p:pic>
      <p:sp>
        <p:nvSpPr>
          <p:cNvPr id="193" name="Google Shape;193;p26"/>
          <p:cNvSpPr txBox="1">
            <a:spLocks noGrp="1"/>
          </p:cNvSpPr>
          <p:nvPr>
            <p:ph type="title"/>
          </p:nvPr>
        </p:nvSpPr>
        <p:spPr>
          <a:xfrm>
            <a:off x="400050" y="2257200"/>
            <a:ext cx="2795400" cy="3927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a:solidFill>
                  <a:schemeClr val="lt2"/>
                </a:solidFill>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194" name="Google Shape;194;p26"/>
          <p:cNvSpPr txBox="1">
            <a:spLocks noGrp="1"/>
          </p:cNvSpPr>
          <p:nvPr>
            <p:ph type="subTitle" idx="1"/>
          </p:nvPr>
        </p:nvSpPr>
        <p:spPr>
          <a:xfrm>
            <a:off x="400050" y="2632500"/>
            <a:ext cx="2795400" cy="2538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sz="1600">
                <a:solidFill>
                  <a:srgbClr val="FFFFFF"/>
                </a:solidFill>
              </a:defRPr>
            </a:lvl1pPr>
            <a:lvl2pPr lvl="1" rtl="0">
              <a:spcBef>
                <a:spcPts val="800"/>
              </a:spcBef>
              <a:spcAft>
                <a:spcPts val="0"/>
              </a:spcAft>
              <a:buNone/>
              <a:defRPr sz="1600"/>
            </a:lvl2pPr>
            <a:lvl3pPr lvl="2" rtl="0">
              <a:spcBef>
                <a:spcPts val="800"/>
              </a:spcBef>
              <a:spcAft>
                <a:spcPts val="0"/>
              </a:spcAft>
              <a:buNone/>
              <a:defRPr sz="1600"/>
            </a:lvl3pPr>
            <a:lvl4pPr lvl="3" rtl="0">
              <a:spcBef>
                <a:spcPts val="800"/>
              </a:spcBef>
              <a:spcAft>
                <a:spcPts val="0"/>
              </a:spcAft>
              <a:buNone/>
              <a:defRPr sz="1600"/>
            </a:lvl4pPr>
            <a:lvl5pPr lvl="4" rtl="0">
              <a:spcBef>
                <a:spcPts val="800"/>
              </a:spcBef>
              <a:spcAft>
                <a:spcPts val="0"/>
              </a:spcAft>
              <a:buNone/>
              <a:defRPr sz="1600"/>
            </a:lvl5pPr>
            <a:lvl6pPr lvl="5" rtl="0">
              <a:spcBef>
                <a:spcPts val="800"/>
              </a:spcBef>
              <a:spcAft>
                <a:spcPts val="0"/>
              </a:spcAft>
              <a:buNone/>
              <a:defRPr sz="1600"/>
            </a:lvl6pPr>
            <a:lvl7pPr lvl="6" rtl="0">
              <a:spcBef>
                <a:spcPts val="800"/>
              </a:spcBef>
              <a:spcAft>
                <a:spcPts val="0"/>
              </a:spcAft>
              <a:buNone/>
              <a:defRPr sz="1600"/>
            </a:lvl7pPr>
            <a:lvl8pPr lvl="7" rtl="0">
              <a:spcBef>
                <a:spcPts val="800"/>
              </a:spcBef>
              <a:spcAft>
                <a:spcPts val="0"/>
              </a:spcAft>
              <a:buNone/>
              <a:defRPr sz="1600"/>
            </a:lvl8pPr>
            <a:lvl9pPr lvl="8" rtl="0">
              <a:spcBef>
                <a:spcPts val="800"/>
              </a:spcBef>
              <a:spcAft>
                <a:spcPts val="0"/>
              </a:spcAft>
              <a:buNone/>
              <a:defRPr sz="1600"/>
            </a:lvl9pPr>
          </a:lstStyle>
          <a:p>
            <a:endParaRPr/>
          </a:p>
        </p:txBody>
      </p:sp>
    </p:spTree>
  </p:cSld>
  <p:clrMapOvr>
    <a:masterClrMapping/>
  </p:clrMapOvr>
  <p:transition spd="med">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Section Header 02 - Blue">
  <p:cSld name="Section Header 02 - Blue">
    <p:bg>
      <p:bgPr>
        <a:blipFill rotWithShape="1">
          <a:blip r:embed="rId2">
            <a:alphaModFix/>
          </a:blip>
          <a:stretch>
            <a:fillRect/>
          </a:stretch>
        </a:blipFill>
        <a:effectLst/>
      </p:bgPr>
    </p:bg>
    <p:spTree>
      <p:nvGrpSpPr>
        <p:cNvPr id="1" name="Shape 195"/>
        <p:cNvGrpSpPr/>
        <p:nvPr/>
      </p:nvGrpSpPr>
      <p:grpSpPr>
        <a:xfrm>
          <a:off x="0" y="0"/>
          <a:ext cx="0" cy="0"/>
          <a:chOff x="0" y="0"/>
          <a:chExt cx="0" cy="0"/>
        </a:xfrm>
      </p:grpSpPr>
      <p:sp>
        <p:nvSpPr>
          <p:cNvPr id="196" name="Google Shape;196;p27"/>
          <p:cNvSpPr txBox="1">
            <a:spLocks noGrp="1"/>
          </p:cNvSpPr>
          <p:nvPr>
            <p:ph type="title"/>
          </p:nvPr>
        </p:nvSpPr>
        <p:spPr>
          <a:xfrm>
            <a:off x="2227975" y="2257200"/>
            <a:ext cx="4707300" cy="392700"/>
          </a:xfrm>
          <a:prstGeom prst="rect">
            <a:avLst/>
          </a:prstGeom>
        </p:spPr>
        <p:txBody>
          <a:bodyPr spcFirstLastPara="1" wrap="square" lIns="68575" tIns="68575" rIns="68575" bIns="68575" anchor="b" anchorCtr="0">
            <a:noAutofit/>
          </a:bodyPr>
          <a:lstStyle>
            <a:lvl1pPr lvl="0" algn="ctr" rtl="0">
              <a:lnSpc>
                <a:spcPct val="100000"/>
              </a:lnSpc>
              <a:spcBef>
                <a:spcPts val="0"/>
              </a:spcBef>
              <a:spcAft>
                <a:spcPts val="0"/>
              </a:spcAft>
              <a:buNone/>
              <a:defRPr>
                <a:solidFill>
                  <a:schemeClr val="lt2"/>
                </a:solidFill>
              </a:defRPr>
            </a:lvl1pPr>
            <a:lvl2pPr lvl="1" algn="ctr" rtl="0">
              <a:lnSpc>
                <a:spcPct val="100000"/>
              </a:lnSpc>
              <a:spcBef>
                <a:spcPts val="0"/>
              </a:spcBef>
              <a:spcAft>
                <a:spcPts val="0"/>
              </a:spcAft>
              <a:buNone/>
              <a:defRPr/>
            </a:lvl2pPr>
            <a:lvl3pPr lvl="2" algn="ctr" rtl="0">
              <a:lnSpc>
                <a:spcPct val="100000"/>
              </a:lnSpc>
              <a:spcBef>
                <a:spcPts val="0"/>
              </a:spcBef>
              <a:spcAft>
                <a:spcPts val="0"/>
              </a:spcAft>
              <a:buNone/>
              <a:defRPr/>
            </a:lvl3pPr>
            <a:lvl4pPr lvl="3" algn="ctr" rtl="0">
              <a:lnSpc>
                <a:spcPct val="100000"/>
              </a:lnSpc>
              <a:spcBef>
                <a:spcPts val="0"/>
              </a:spcBef>
              <a:spcAft>
                <a:spcPts val="0"/>
              </a:spcAft>
              <a:buNone/>
              <a:defRPr/>
            </a:lvl4pPr>
            <a:lvl5pPr lvl="4" algn="ctr" rtl="0">
              <a:lnSpc>
                <a:spcPct val="100000"/>
              </a:lnSpc>
              <a:spcBef>
                <a:spcPts val="0"/>
              </a:spcBef>
              <a:spcAft>
                <a:spcPts val="0"/>
              </a:spcAft>
              <a:buNone/>
              <a:defRPr/>
            </a:lvl5pPr>
            <a:lvl6pPr lvl="5" algn="ctr" rtl="0">
              <a:lnSpc>
                <a:spcPct val="100000"/>
              </a:lnSpc>
              <a:spcBef>
                <a:spcPts val="0"/>
              </a:spcBef>
              <a:spcAft>
                <a:spcPts val="0"/>
              </a:spcAft>
              <a:buNone/>
              <a:defRPr/>
            </a:lvl6pPr>
            <a:lvl7pPr lvl="6" algn="ctr" rtl="0">
              <a:lnSpc>
                <a:spcPct val="100000"/>
              </a:lnSpc>
              <a:spcBef>
                <a:spcPts val="0"/>
              </a:spcBef>
              <a:spcAft>
                <a:spcPts val="0"/>
              </a:spcAft>
              <a:buNone/>
              <a:defRPr/>
            </a:lvl7pPr>
            <a:lvl8pPr lvl="7" algn="ctr" rtl="0">
              <a:lnSpc>
                <a:spcPct val="100000"/>
              </a:lnSpc>
              <a:spcBef>
                <a:spcPts val="0"/>
              </a:spcBef>
              <a:spcAft>
                <a:spcPts val="0"/>
              </a:spcAft>
              <a:buNone/>
              <a:defRPr/>
            </a:lvl8pPr>
            <a:lvl9pPr lvl="8" algn="ctr" rtl="0">
              <a:lnSpc>
                <a:spcPct val="100000"/>
              </a:lnSpc>
              <a:spcBef>
                <a:spcPts val="0"/>
              </a:spcBef>
              <a:spcAft>
                <a:spcPts val="0"/>
              </a:spcAft>
              <a:buNone/>
              <a:defRPr/>
            </a:lvl9pPr>
          </a:lstStyle>
          <a:p>
            <a:endParaRPr/>
          </a:p>
        </p:txBody>
      </p:sp>
      <p:sp>
        <p:nvSpPr>
          <p:cNvPr id="197" name="Google Shape;197;p27"/>
          <p:cNvSpPr txBox="1">
            <a:spLocks noGrp="1"/>
          </p:cNvSpPr>
          <p:nvPr>
            <p:ph type="subTitle" idx="1"/>
          </p:nvPr>
        </p:nvSpPr>
        <p:spPr>
          <a:xfrm>
            <a:off x="2227975" y="2632500"/>
            <a:ext cx="4707300" cy="253800"/>
          </a:xfrm>
          <a:prstGeom prst="rect">
            <a:avLst/>
          </a:prstGeom>
        </p:spPr>
        <p:txBody>
          <a:bodyPr spcFirstLastPara="1" wrap="square" lIns="68575" tIns="68575" rIns="68575" bIns="68575" anchor="t" anchorCtr="0">
            <a:noAutofit/>
          </a:bodyPr>
          <a:lstStyle>
            <a:lvl1pPr lvl="0" algn="ctr" rtl="0">
              <a:lnSpc>
                <a:spcPct val="100000"/>
              </a:lnSpc>
              <a:spcBef>
                <a:spcPts val="0"/>
              </a:spcBef>
              <a:spcAft>
                <a:spcPts val="0"/>
              </a:spcAft>
              <a:buNone/>
              <a:defRPr sz="1600">
                <a:solidFill>
                  <a:srgbClr val="FFFFFF"/>
                </a:solidFill>
              </a:defRPr>
            </a:lvl1pPr>
            <a:lvl2pPr lvl="1" algn="ctr" rtl="0">
              <a:spcBef>
                <a:spcPts val="800"/>
              </a:spcBef>
              <a:spcAft>
                <a:spcPts val="0"/>
              </a:spcAft>
              <a:buNone/>
              <a:defRPr sz="1600"/>
            </a:lvl2pPr>
            <a:lvl3pPr lvl="2" algn="ctr" rtl="0">
              <a:spcBef>
                <a:spcPts val="800"/>
              </a:spcBef>
              <a:spcAft>
                <a:spcPts val="0"/>
              </a:spcAft>
              <a:buNone/>
              <a:defRPr sz="1600"/>
            </a:lvl3pPr>
            <a:lvl4pPr lvl="3" algn="ctr" rtl="0">
              <a:spcBef>
                <a:spcPts val="800"/>
              </a:spcBef>
              <a:spcAft>
                <a:spcPts val="0"/>
              </a:spcAft>
              <a:buNone/>
              <a:defRPr sz="1600"/>
            </a:lvl4pPr>
            <a:lvl5pPr lvl="4" algn="ctr" rtl="0">
              <a:spcBef>
                <a:spcPts val="800"/>
              </a:spcBef>
              <a:spcAft>
                <a:spcPts val="0"/>
              </a:spcAft>
              <a:buNone/>
              <a:defRPr sz="1600"/>
            </a:lvl5pPr>
            <a:lvl6pPr lvl="5" algn="ctr" rtl="0">
              <a:spcBef>
                <a:spcPts val="800"/>
              </a:spcBef>
              <a:spcAft>
                <a:spcPts val="0"/>
              </a:spcAft>
              <a:buNone/>
              <a:defRPr sz="1600"/>
            </a:lvl6pPr>
            <a:lvl7pPr lvl="6" algn="ctr" rtl="0">
              <a:spcBef>
                <a:spcPts val="800"/>
              </a:spcBef>
              <a:spcAft>
                <a:spcPts val="0"/>
              </a:spcAft>
              <a:buNone/>
              <a:defRPr sz="1600"/>
            </a:lvl7pPr>
            <a:lvl8pPr lvl="7" algn="ctr" rtl="0">
              <a:spcBef>
                <a:spcPts val="800"/>
              </a:spcBef>
              <a:spcAft>
                <a:spcPts val="0"/>
              </a:spcAft>
              <a:buNone/>
              <a:defRPr sz="1600"/>
            </a:lvl8pPr>
            <a:lvl9pPr lvl="8" algn="ctr" rtl="0">
              <a:spcBef>
                <a:spcPts val="800"/>
              </a:spcBef>
              <a:spcAft>
                <a:spcPts val="0"/>
              </a:spcAft>
              <a:buNone/>
              <a:defRPr sz="1600"/>
            </a:lvl9pPr>
          </a:lstStyle>
          <a:p>
            <a:endParaRPr/>
          </a:p>
        </p:txBody>
      </p:sp>
      <p:pic>
        <p:nvPicPr>
          <p:cNvPr id="198" name="Google Shape;198;p27"/>
          <p:cNvPicPr preferRelativeResize="0"/>
          <p:nvPr/>
        </p:nvPicPr>
        <p:blipFill rotWithShape="1">
          <a:blip r:embed="rId3">
            <a:alphaModFix/>
          </a:blip>
          <a:srcRect/>
          <a:stretch/>
        </p:blipFill>
        <p:spPr>
          <a:xfrm>
            <a:off x="8745884" y="4742014"/>
            <a:ext cx="311507" cy="311507"/>
          </a:xfrm>
          <a:prstGeom prst="rect">
            <a:avLst/>
          </a:prstGeom>
          <a:noFill/>
          <a:ln>
            <a:noFill/>
          </a:ln>
        </p:spPr>
      </p:pic>
    </p:spTree>
  </p:cSld>
  <p:clrMapOvr>
    <a:masterClrMapping/>
  </p:clrMapOvr>
  <p:transition spd="med">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Section Header 02 - Green">
  <p:cSld name="Section Header 02 - Green">
    <p:bg>
      <p:bgPr>
        <a:blipFill rotWithShape="1">
          <a:blip r:embed="rId2">
            <a:alphaModFix/>
          </a:blip>
          <a:stretch>
            <a:fillRect/>
          </a:stretch>
        </a:blipFill>
        <a:effectLst/>
      </p:bgPr>
    </p:bg>
    <p:spTree>
      <p:nvGrpSpPr>
        <p:cNvPr id="1" name="Shape 199"/>
        <p:cNvGrpSpPr/>
        <p:nvPr/>
      </p:nvGrpSpPr>
      <p:grpSpPr>
        <a:xfrm>
          <a:off x="0" y="0"/>
          <a:ext cx="0" cy="0"/>
          <a:chOff x="0" y="0"/>
          <a:chExt cx="0" cy="0"/>
        </a:xfrm>
      </p:grpSpPr>
      <p:pic>
        <p:nvPicPr>
          <p:cNvPr id="200" name="Google Shape;200;p28"/>
          <p:cNvPicPr preferRelativeResize="0"/>
          <p:nvPr/>
        </p:nvPicPr>
        <p:blipFill rotWithShape="1">
          <a:blip r:embed="rId3">
            <a:alphaModFix/>
          </a:blip>
          <a:srcRect/>
          <a:stretch/>
        </p:blipFill>
        <p:spPr>
          <a:xfrm>
            <a:off x="8745884" y="4742014"/>
            <a:ext cx="311507" cy="311507"/>
          </a:xfrm>
          <a:prstGeom prst="rect">
            <a:avLst/>
          </a:prstGeom>
          <a:noFill/>
          <a:ln>
            <a:noFill/>
          </a:ln>
        </p:spPr>
      </p:pic>
      <p:sp>
        <p:nvSpPr>
          <p:cNvPr id="201" name="Google Shape;201;p28"/>
          <p:cNvSpPr txBox="1">
            <a:spLocks noGrp="1"/>
          </p:cNvSpPr>
          <p:nvPr>
            <p:ph type="title"/>
          </p:nvPr>
        </p:nvSpPr>
        <p:spPr>
          <a:xfrm>
            <a:off x="2201525" y="2257200"/>
            <a:ext cx="4760400" cy="392700"/>
          </a:xfrm>
          <a:prstGeom prst="rect">
            <a:avLst/>
          </a:prstGeom>
        </p:spPr>
        <p:txBody>
          <a:bodyPr spcFirstLastPara="1" wrap="square" lIns="68575" tIns="68575" rIns="68575" bIns="68575" anchor="b" anchorCtr="0">
            <a:noAutofit/>
          </a:bodyPr>
          <a:lstStyle>
            <a:lvl1pPr lvl="0" algn="ctr" rtl="0">
              <a:lnSpc>
                <a:spcPct val="100000"/>
              </a:lnSpc>
              <a:spcBef>
                <a:spcPts val="0"/>
              </a:spcBef>
              <a:spcAft>
                <a:spcPts val="0"/>
              </a:spcAft>
              <a:buNone/>
              <a:defRPr>
                <a:solidFill>
                  <a:schemeClr val="lt2"/>
                </a:solidFill>
              </a:defRPr>
            </a:lvl1pPr>
            <a:lvl2pPr lvl="1" algn="ctr" rtl="0">
              <a:lnSpc>
                <a:spcPct val="100000"/>
              </a:lnSpc>
              <a:spcBef>
                <a:spcPts val="0"/>
              </a:spcBef>
              <a:spcAft>
                <a:spcPts val="0"/>
              </a:spcAft>
              <a:buNone/>
              <a:defRPr/>
            </a:lvl2pPr>
            <a:lvl3pPr lvl="2" algn="ctr" rtl="0">
              <a:lnSpc>
                <a:spcPct val="100000"/>
              </a:lnSpc>
              <a:spcBef>
                <a:spcPts val="0"/>
              </a:spcBef>
              <a:spcAft>
                <a:spcPts val="0"/>
              </a:spcAft>
              <a:buNone/>
              <a:defRPr/>
            </a:lvl3pPr>
            <a:lvl4pPr lvl="3" algn="ctr" rtl="0">
              <a:lnSpc>
                <a:spcPct val="100000"/>
              </a:lnSpc>
              <a:spcBef>
                <a:spcPts val="0"/>
              </a:spcBef>
              <a:spcAft>
                <a:spcPts val="0"/>
              </a:spcAft>
              <a:buNone/>
              <a:defRPr/>
            </a:lvl4pPr>
            <a:lvl5pPr lvl="4" algn="ctr" rtl="0">
              <a:lnSpc>
                <a:spcPct val="100000"/>
              </a:lnSpc>
              <a:spcBef>
                <a:spcPts val="0"/>
              </a:spcBef>
              <a:spcAft>
                <a:spcPts val="0"/>
              </a:spcAft>
              <a:buNone/>
              <a:defRPr/>
            </a:lvl5pPr>
            <a:lvl6pPr lvl="5" algn="ctr" rtl="0">
              <a:lnSpc>
                <a:spcPct val="100000"/>
              </a:lnSpc>
              <a:spcBef>
                <a:spcPts val="0"/>
              </a:spcBef>
              <a:spcAft>
                <a:spcPts val="0"/>
              </a:spcAft>
              <a:buNone/>
              <a:defRPr/>
            </a:lvl6pPr>
            <a:lvl7pPr lvl="6" algn="ctr" rtl="0">
              <a:lnSpc>
                <a:spcPct val="100000"/>
              </a:lnSpc>
              <a:spcBef>
                <a:spcPts val="0"/>
              </a:spcBef>
              <a:spcAft>
                <a:spcPts val="0"/>
              </a:spcAft>
              <a:buNone/>
              <a:defRPr/>
            </a:lvl7pPr>
            <a:lvl8pPr lvl="7" algn="ctr" rtl="0">
              <a:lnSpc>
                <a:spcPct val="100000"/>
              </a:lnSpc>
              <a:spcBef>
                <a:spcPts val="0"/>
              </a:spcBef>
              <a:spcAft>
                <a:spcPts val="0"/>
              </a:spcAft>
              <a:buNone/>
              <a:defRPr/>
            </a:lvl8pPr>
            <a:lvl9pPr lvl="8" algn="ctr" rtl="0">
              <a:lnSpc>
                <a:spcPct val="100000"/>
              </a:lnSpc>
              <a:spcBef>
                <a:spcPts val="0"/>
              </a:spcBef>
              <a:spcAft>
                <a:spcPts val="0"/>
              </a:spcAft>
              <a:buNone/>
              <a:defRPr/>
            </a:lvl9pPr>
          </a:lstStyle>
          <a:p>
            <a:endParaRPr/>
          </a:p>
        </p:txBody>
      </p:sp>
      <p:sp>
        <p:nvSpPr>
          <p:cNvPr id="202" name="Google Shape;202;p28"/>
          <p:cNvSpPr txBox="1">
            <a:spLocks noGrp="1"/>
          </p:cNvSpPr>
          <p:nvPr>
            <p:ph type="subTitle" idx="1"/>
          </p:nvPr>
        </p:nvSpPr>
        <p:spPr>
          <a:xfrm>
            <a:off x="2201525" y="2632500"/>
            <a:ext cx="4760400" cy="253800"/>
          </a:xfrm>
          <a:prstGeom prst="rect">
            <a:avLst/>
          </a:prstGeom>
        </p:spPr>
        <p:txBody>
          <a:bodyPr spcFirstLastPara="1" wrap="square" lIns="68575" tIns="68575" rIns="68575" bIns="68575" anchor="t" anchorCtr="0">
            <a:noAutofit/>
          </a:bodyPr>
          <a:lstStyle>
            <a:lvl1pPr lvl="0" algn="ctr" rtl="0">
              <a:lnSpc>
                <a:spcPct val="100000"/>
              </a:lnSpc>
              <a:spcBef>
                <a:spcPts val="0"/>
              </a:spcBef>
              <a:spcAft>
                <a:spcPts val="0"/>
              </a:spcAft>
              <a:buNone/>
              <a:defRPr sz="1600">
                <a:solidFill>
                  <a:srgbClr val="FFFFFF"/>
                </a:solidFill>
              </a:defRPr>
            </a:lvl1pPr>
            <a:lvl2pPr lvl="1" algn="ctr" rtl="0">
              <a:spcBef>
                <a:spcPts val="800"/>
              </a:spcBef>
              <a:spcAft>
                <a:spcPts val="0"/>
              </a:spcAft>
              <a:buNone/>
              <a:defRPr sz="1600"/>
            </a:lvl2pPr>
            <a:lvl3pPr lvl="2" algn="ctr" rtl="0">
              <a:spcBef>
                <a:spcPts val="800"/>
              </a:spcBef>
              <a:spcAft>
                <a:spcPts val="0"/>
              </a:spcAft>
              <a:buNone/>
              <a:defRPr sz="1600"/>
            </a:lvl3pPr>
            <a:lvl4pPr lvl="3" algn="ctr" rtl="0">
              <a:spcBef>
                <a:spcPts val="800"/>
              </a:spcBef>
              <a:spcAft>
                <a:spcPts val="0"/>
              </a:spcAft>
              <a:buNone/>
              <a:defRPr sz="1600"/>
            </a:lvl4pPr>
            <a:lvl5pPr lvl="4" algn="ctr" rtl="0">
              <a:spcBef>
                <a:spcPts val="800"/>
              </a:spcBef>
              <a:spcAft>
                <a:spcPts val="0"/>
              </a:spcAft>
              <a:buNone/>
              <a:defRPr sz="1600"/>
            </a:lvl5pPr>
            <a:lvl6pPr lvl="5" algn="ctr" rtl="0">
              <a:spcBef>
                <a:spcPts val="800"/>
              </a:spcBef>
              <a:spcAft>
                <a:spcPts val="0"/>
              </a:spcAft>
              <a:buNone/>
              <a:defRPr sz="1600"/>
            </a:lvl6pPr>
            <a:lvl7pPr lvl="6" algn="ctr" rtl="0">
              <a:spcBef>
                <a:spcPts val="800"/>
              </a:spcBef>
              <a:spcAft>
                <a:spcPts val="0"/>
              </a:spcAft>
              <a:buNone/>
              <a:defRPr sz="1600"/>
            </a:lvl7pPr>
            <a:lvl8pPr lvl="7" algn="ctr" rtl="0">
              <a:spcBef>
                <a:spcPts val="800"/>
              </a:spcBef>
              <a:spcAft>
                <a:spcPts val="0"/>
              </a:spcAft>
              <a:buNone/>
              <a:defRPr sz="1600"/>
            </a:lvl8pPr>
            <a:lvl9pPr lvl="8" algn="ctr" rtl="0">
              <a:spcBef>
                <a:spcPts val="800"/>
              </a:spcBef>
              <a:spcAft>
                <a:spcPts val="0"/>
              </a:spcAft>
              <a:buNone/>
              <a:defRPr sz="1600"/>
            </a:lvl9pPr>
          </a:lstStyle>
          <a:p>
            <a:endParaRPr/>
          </a:p>
        </p:txBody>
      </p:sp>
    </p:spTree>
  </p:cSld>
  <p:clrMapOvr>
    <a:masterClrMapping/>
  </p:clrMapOvr>
  <p:transition spd="med">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matchingName="Section Header 02 - Orange">
  <p:cSld name="Section Header 02 - Orange">
    <p:bg>
      <p:bgPr>
        <a:blipFill rotWithShape="1">
          <a:blip r:embed="rId2">
            <a:alphaModFix/>
          </a:blip>
          <a:stretch>
            <a:fillRect/>
          </a:stretch>
        </a:blipFill>
        <a:effectLst/>
      </p:bgPr>
    </p:bg>
    <p:spTree>
      <p:nvGrpSpPr>
        <p:cNvPr id="1" name="Shape 203"/>
        <p:cNvGrpSpPr/>
        <p:nvPr/>
      </p:nvGrpSpPr>
      <p:grpSpPr>
        <a:xfrm>
          <a:off x="0" y="0"/>
          <a:ext cx="0" cy="0"/>
          <a:chOff x="0" y="0"/>
          <a:chExt cx="0" cy="0"/>
        </a:xfrm>
      </p:grpSpPr>
      <p:pic>
        <p:nvPicPr>
          <p:cNvPr id="204" name="Google Shape;204;p29"/>
          <p:cNvPicPr preferRelativeResize="0"/>
          <p:nvPr/>
        </p:nvPicPr>
        <p:blipFill rotWithShape="1">
          <a:blip r:embed="rId3">
            <a:alphaModFix/>
          </a:blip>
          <a:srcRect/>
          <a:stretch/>
        </p:blipFill>
        <p:spPr>
          <a:xfrm>
            <a:off x="8745884" y="4742014"/>
            <a:ext cx="311507" cy="311507"/>
          </a:xfrm>
          <a:prstGeom prst="rect">
            <a:avLst/>
          </a:prstGeom>
          <a:noFill/>
          <a:ln>
            <a:noFill/>
          </a:ln>
        </p:spPr>
      </p:pic>
      <p:sp>
        <p:nvSpPr>
          <p:cNvPr id="205" name="Google Shape;205;p29"/>
          <p:cNvSpPr txBox="1">
            <a:spLocks noGrp="1"/>
          </p:cNvSpPr>
          <p:nvPr>
            <p:ph type="title"/>
          </p:nvPr>
        </p:nvSpPr>
        <p:spPr>
          <a:xfrm>
            <a:off x="2214750" y="2257200"/>
            <a:ext cx="4734000" cy="392700"/>
          </a:xfrm>
          <a:prstGeom prst="rect">
            <a:avLst/>
          </a:prstGeom>
        </p:spPr>
        <p:txBody>
          <a:bodyPr spcFirstLastPara="1" wrap="square" lIns="68575" tIns="68575" rIns="68575" bIns="68575" anchor="b" anchorCtr="0">
            <a:noAutofit/>
          </a:bodyPr>
          <a:lstStyle>
            <a:lvl1pPr lvl="0" algn="ctr" rtl="0">
              <a:lnSpc>
                <a:spcPct val="100000"/>
              </a:lnSpc>
              <a:spcBef>
                <a:spcPts val="0"/>
              </a:spcBef>
              <a:spcAft>
                <a:spcPts val="0"/>
              </a:spcAft>
              <a:buNone/>
              <a:defRPr>
                <a:solidFill>
                  <a:schemeClr val="lt2"/>
                </a:solidFill>
              </a:defRPr>
            </a:lvl1pPr>
            <a:lvl2pPr lvl="1" algn="ctr" rtl="0">
              <a:lnSpc>
                <a:spcPct val="100000"/>
              </a:lnSpc>
              <a:spcBef>
                <a:spcPts val="0"/>
              </a:spcBef>
              <a:spcAft>
                <a:spcPts val="0"/>
              </a:spcAft>
              <a:buNone/>
              <a:defRPr/>
            </a:lvl2pPr>
            <a:lvl3pPr lvl="2" algn="ctr" rtl="0">
              <a:lnSpc>
                <a:spcPct val="100000"/>
              </a:lnSpc>
              <a:spcBef>
                <a:spcPts val="0"/>
              </a:spcBef>
              <a:spcAft>
                <a:spcPts val="0"/>
              </a:spcAft>
              <a:buNone/>
              <a:defRPr/>
            </a:lvl3pPr>
            <a:lvl4pPr lvl="3" algn="ctr" rtl="0">
              <a:lnSpc>
                <a:spcPct val="100000"/>
              </a:lnSpc>
              <a:spcBef>
                <a:spcPts val="0"/>
              </a:spcBef>
              <a:spcAft>
                <a:spcPts val="0"/>
              </a:spcAft>
              <a:buNone/>
              <a:defRPr/>
            </a:lvl4pPr>
            <a:lvl5pPr lvl="4" algn="ctr" rtl="0">
              <a:lnSpc>
                <a:spcPct val="100000"/>
              </a:lnSpc>
              <a:spcBef>
                <a:spcPts val="0"/>
              </a:spcBef>
              <a:spcAft>
                <a:spcPts val="0"/>
              </a:spcAft>
              <a:buNone/>
              <a:defRPr/>
            </a:lvl5pPr>
            <a:lvl6pPr lvl="5" algn="ctr" rtl="0">
              <a:lnSpc>
                <a:spcPct val="100000"/>
              </a:lnSpc>
              <a:spcBef>
                <a:spcPts val="0"/>
              </a:spcBef>
              <a:spcAft>
                <a:spcPts val="0"/>
              </a:spcAft>
              <a:buNone/>
              <a:defRPr/>
            </a:lvl6pPr>
            <a:lvl7pPr lvl="6" algn="ctr" rtl="0">
              <a:lnSpc>
                <a:spcPct val="100000"/>
              </a:lnSpc>
              <a:spcBef>
                <a:spcPts val="0"/>
              </a:spcBef>
              <a:spcAft>
                <a:spcPts val="0"/>
              </a:spcAft>
              <a:buNone/>
              <a:defRPr/>
            </a:lvl7pPr>
            <a:lvl8pPr lvl="7" algn="ctr" rtl="0">
              <a:lnSpc>
                <a:spcPct val="100000"/>
              </a:lnSpc>
              <a:spcBef>
                <a:spcPts val="0"/>
              </a:spcBef>
              <a:spcAft>
                <a:spcPts val="0"/>
              </a:spcAft>
              <a:buNone/>
              <a:defRPr/>
            </a:lvl8pPr>
            <a:lvl9pPr lvl="8" algn="ctr" rtl="0">
              <a:lnSpc>
                <a:spcPct val="100000"/>
              </a:lnSpc>
              <a:spcBef>
                <a:spcPts val="0"/>
              </a:spcBef>
              <a:spcAft>
                <a:spcPts val="0"/>
              </a:spcAft>
              <a:buNone/>
              <a:defRPr/>
            </a:lvl9pPr>
          </a:lstStyle>
          <a:p>
            <a:endParaRPr/>
          </a:p>
        </p:txBody>
      </p:sp>
      <p:sp>
        <p:nvSpPr>
          <p:cNvPr id="206" name="Google Shape;206;p29"/>
          <p:cNvSpPr txBox="1">
            <a:spLocks noGrp="1"/>
          </p:cNvSpPr>
          <p:nvPr>
            <p:ph type="subTitle" idx="1"/>
          </p:nvPr>
        </p:nvSpPr>
        <p:spPr>
          <a:xfrm>
            <a:off x="2214750" y="2632500"/>
            <a:ext cx="4734000" cy="253800"/>
          </a:xfrm>
          <a:prstGeom prst="rect">
            <a:avLst/>
          </a:prstGeom>
        </p:spPr>
        <p:txBody>
          <a:bodyPr spcFirstLastPara="1" wrap="square" lIns="68575" tIns="68575" rIns="68575" bIns="68575" anchor="t" anchorCtr="0">
            <a:noAutofit/>
          </a:bodyPr>
          <a:lstStyle>
            <a:lvl1pPr lvl="0" algn="ctr" rtl="0">
              <a:lnSpc>
                <a:spcPct val="100000"/>
              </a:lnSpc>
              <a:spcBef>
                <a:spcPts val="0"/>
              </a:spcBef>
              <a:spcAft>
                <a:spcPts val="0"/>
              </a:spcAft>
              <a:buNone/>
              <a:defRPr sz="1600">
                <a:solidFill>
                  <a:srgbClr val="FFFFFF"/>
                </a:solidFill>
              </a:defRPr>
            </a:lvl1pPr>
            <a:lvl2pPr lvl="1" algn="ctr" rtl="0">
              <a:spcBef>
                <a:spcPts val="800"/>
              </a:spcBef>
              <a:spcAft>
                <a:spcPts val="0"/>
              </a:spcAft>
              <a:buNone/>
              <a:defRPr sz="1600"/>
            </a:lvl2pPr>
            <a:lvl3pPr lvl="2" algn="ctr" rtl="0">
              <a:spcBef>
                <a:spcPts val="800"/>
              </a:spcBef>
              <a:spcAft>
                <a:spcPts val="0"/>
              </a:spcAft>
              <a:buNone/>
              <a:defRPr sz="1600"/>
            </a:lvl3pPr>
            <a:lvl4pPr lvl="3" algn="ctr" rtl="0">
              <a:spcBef>
                <a:spcPts val="800"/>
              </a:spcBef>
              <a:spcAft>
                <a:spcPts val="0"/>
              </a:spcAft>
              <a:buNone/>
              <a:defRPr sz="1600"/>
            </a:lvl4pPr>
            <a:lvl5pPr lvl="4" algn="ctr" rtl="0">
              <a:spcBef>
                <a:spcPts val="800"/>
              </a:spcBef>
              <a:spcAft>
                <a:spcPts val="0"/>
              </a:spcAft>
              <a:buNone/>
              <a:defRPr sz="1600"/>
            </a:lvl5pPr>
            <a:lvl6pPr lvl="5" algn="ctr" rtl="0">
              <a:spcBef>
                <a:spcPts val="800"/>
              </a:spcBef>
              <a:spcAft>
                <a:spcPts val="0"/>
              </a:spcAft>
              <a:buNone/>
              <a:defRPr sz="1600"/>
            </a:lvl6pPr>
            <a:lvl7pPr lvl="6" algn="ctr" rtl="0">
              <a:spcBef>
                <a:spcPts val="800"/>
              </a:spcBef>
              <a:spcAft>
                <a:spcPts val="0"/>
              </a:spcAft>
              <a:buNone/>
              <a:defRPr sz="1600"/>
            </a:lvl7pPr>
            <a:lvl8pPr lvl="7" algn="ctr" rtl="0">
              <a:spcBef>
                <a:spcPts val="800"/>
              </a:spcBef>
              <a:spcAft>
                <a:spcPts val="0"/>
              </a:spcAft>
              <a:buNone/>
              <a:defRPr sz="1600"/>
            </a:lvl8pPr>
            <a:lvl9pPr lvl="8" algn="ctr" rtl="0">
              <a:spcBef>
                <a:spcPts val="800"/>
              </a:spcBef>
              <a:spcAft>
                <a:spcPts val="0"/>
              </a:spcAft>
              <a:buNone/>
              <a:defRPr sz="1600"/>
            </a:lvl9pPr>
          </a:lstStyle>
          <a:p>
            <a:endParaRPr/>
          </a:p>
        </p:txBody>
      </p:sp>
    </p:spTree>
  </p:cSld>
  <p:clrMapOvr>
    <a:masterClrMapping/>
  </p:clrMapOvr>
  <p:transition spd="med">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1_Section Header 02 - Blue">
  <p:cSld name="1_Section Header 02 - Blue">
    <p:bg>
      <p:bgPr>
        <a:blipFill rotWithShape="1">
          <a:blip r:embed="rId2">
            <a:alphaModFix/>
          </a:blip>
          <a:stretch>
            <a:fillRect/>
          </a:stretch>
        </a:blipFill>
        <a:effectLst/>
      </p:bgPr>
    </p:bg>
    <p:spTree>
      <p:nvGrpSpPr>
        <p:cNvPr id="1" name="Shape 207"/>
        <p:cNvGrpSpPr/>
        <p:nvPr/>
      </p:nvGrpSpPr>
      <p:grpSpPr>
        <a:xfrm>
          <a:off x="0" y="0"/>
          <a:ext cx="0" cy="0"/>
          <a:chOff x="0" y="0"/>
          <a:chExt cx="0" cy="0"/>
        </a:xfrm>
      </p:grpSpPr>
      <p:pic>
        <p:nvPicPr>
          <p:cNvPr id="208" name="Google Shape;208;p30"/>
          <p:cNvPicPr preferRelativeResize="0"/>
          <p:nvPr/>
        </p:nvPicPr>
        <p:blipFill rotWithShape="1">
          <a:blip r:embed="rId3">
            <a:alphaModFix/>
          </a:blip>
          <a:srcRect/>
          <a:stretch/>
        </p:blipFill>
        <p:spPr>
          <a:xfrm>
            <a:off x="8745884" y="4742014"/>
            <a:ext cx="311507" cy="311507"/>
          </a:xfrm>
          <a:prstGeom prst="rect">
            <a:avLst/>
          </a:prstGeom>
          <a:noFill/>
          <a:ln>
            <a:noFill/>
          </a:ln>
        </p:spPr>
      </p:pic>
      <p:sp>
        <p:nvSpPr>
          <p:cNvPr id="209" name="Google Shape;209;p30"/>
          <p:cNvSpPr txBox="1">
            <a:spLocks noGrp="1"/>
          </p:cNvSpPr>
          <p:nvPr>
            <p:ph type="title"/>
          </p:nvPr>
        </p:nvSpPr>
        <p:spPr>
          <a:xfrm>
            <a:off x="400050" y="2257200"/>
            <a:ext cx="4465800" cy="3927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a:solidFill>
                  <a:schemeClr val="lt2"/>
                </a:solidFill>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210" name="Google Shape;210;p30"/>
          <p:cNvSpPr txBox="1">
            <a:spLocks noGrp="1"/>
          </p:cNvSpPr>
          <p:nvPr>
            <p:ph type="subTitle" idx="1"/>
          </p:nvPr>
        </p:nvSpPr>
        <p:spPr>
          <a:xfrm>
            <a:off x="400050" y="2632500"/>
            <a:ext cx="4465800" cy="2538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sz="1600">
                <a:solidFill>
                  <a:srgbClr val="FFFFFF"/>
                </a:solidFill>
              </a:defRPr>
            </a:lvl1pPr>
            <a:lvl2pPr lvl="1" rtl="0">
              <a:spcBef>
                <a:spcPts val="800"/>
              </a:spcBef>
              <a:spcAft>
                <a:spcPts val="0"/>
              </a:spcAft>
              <a:buNone/>
              <a:defRPr sz="1600"/>
            </a:lvl2pPr>
            <a:lvl3pPr lvl="2" rtl="0">
              <a:spcBef>
                <a:spcPts val="800"/>
              </a:spcBef>
              <a:spcAft>
                <a:spcPts val="0"/>
              </a:spcAft>
              <a:buNone/>
              <a:defRPr sz="1600"/>
            </a:lvl3pPr>
            <a:lvl4pPr lvl="3" rtl="0">
              <a:spcBef>
                <a:spcPts val="800"/>
              </a:spcBef>
              <a:spcAft>
                <a:spcPts val="0"/>
              </a:spcAft>
              <a:buNone/>
              <a:defRPr sz="1600"/>
            </a:lvl4pPr>
            <a:lvl5pPr lvl="4" rtl="0">
              <a:spcBef>
                <a:spcPts val="800"/>
              </a:spcBef>
              <a:spcAft>
                <a:spcPts val="0"/>
              </a:spcAft>
              <a:buNone/>
              <a:defRPr sz="1600"/>
            </a:lvl5pPr>
            <a:lvl6pPr lvl="5" rtl="0">
              <a:spcBef>
                <a:spcPts val="800"/>
              </a:spcBef>
              <a:spcAft>
                <a:spcPts val="0"/>
              </a:spcAft>
              <a:buNone/>
              <a:defRPr sz="1600"/>
            </a:lvl6pPr>
            <a:lvl7pPr lvl="6" rtl="0">
              <a:spcBef>
                <a:spcPts val="800"/>
              </a:spcBef>
              <a:spcAft>
                <a:spcPts val="0"/>
              </a:spcAft>
              <a:buNone/>
              <a:defRPr sz="1600"/>
            </a:lvl7pPr>
            <a:lvl8pPr lvl="7" rtl="0">
              <a:spcBef>
                <a:spcPts val="800"/>
              </a:spcBef>
              <a:spcAft>
                <a:spcPts val="0"/>
              </a:spcAft>
              <a:buNone/>
              <a:defRPr sz="1600"/>
            </a:lvl8pPr>
            <a:lvl9pPr lvl="8" rtl="0">
              <a:spcBef>
                <a:spcPts val="800"/>
              </a:spcBef>
              <a:spcAft>
                <a:spcPts val="0"/>
              </a:spcAft>
              <a:buNone/>
              <a:defRPr sz="1600"/>
            </a:lvl9pPr>
          </a:lstStyle>
          <a:p>
            <a:endParaRPr/>
          </a:p>
        </p:txBody>
      </p:sp>
    </p:spTree>
  </p:cSld>
  <p:clrMapOvr>
    <a:masterClrMapping/>
  </p:clrMapOvr>
  <p:transition spd="med">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matchingName="1_Section Header 02 - Green">
  <p:cSld name="1_Section Header 02 - Green">
    <p:bg>
      <p:bgPr>
        <a:blipFill rotWithShape="1">
          <a:blip r:embed="rId2">
            <a:alphaModFix/>
          </a:blip>
          <a:stretch>
            <a:fillRect/>
          </a:stretch>
        </a:blipFill>
        <a:effectLst/>
      </p:bgPr>
    </p:bg>
    <p:spTree>
      <p:nvGrpSpPr>
        <p:cNvPr id="1" name="Shape 211"/>
        <p:cNvGrpSpPr/>
        <p:nvPr/>
      </p:nvGrpSpPr>
      <p:grpSpPr>
        <a:xfrm>
          <a:off x="0" y="0"/>
          <a:ext cx="0" cy="0"/>
          <a:chOff x="0" y="0"/>
          <a:chExt cx="0" cy="0"/>
        </a:xfrm>
      </p:grpSpPr>
      <p:pic>
        <p:nvPicPr>
          <p:cNvPr id="212" name="Google Shape;212;p31"/>
          <p:cNvPicPr preferRelativeResize="0"/>
          <p:nvPr/>
        </p:nvPicPr>
        <p:blipFill rotWithShape="1">
          <a:blip r:embed="rId3">
            <a:alphaModFix/>
          </a:blip>
          <a:srcRect/>
          <a:stretch/>
        </p:blipFill>
        <p:spPr>
          <a:xfrm>
            <a:off x="8745884" y="4742014"/>
            <a:ext cx="311507" cy="311507"/>
          </a:xfrm>
          <a:prstGeom prst="rect">
            <a:avLst/>
          </a:prstGeom>
          <a:noFill/>
          <a:ln>
            <a:noFill/>
          </a:ln>
        </p:spPr>
      </p:pic>
      <p:sp>
        <p:nvSpPr>
          <p:cNvPr id="213" name="Google Shape;213;p31"/>
          <p:cNvSpPr txBox="1">
            <a:spLocks noGrp="1"/>
          </p:cNvSpPr>
          <p:nvPr>
            <p:ph type="title"/>
          </p:nvPr>
        </p:nvSpPr>
        <p:spPr>
          <a:xfrm>
            <a:off x="400050" y="2257200"/>
            <a:ext cx="4459200" cy="3927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a:solidFill>
                  <a:schemeClr val="lt2"/>
                </a:solidFill>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214" name="Google Shape;214;p31"/>
          <p:cNvSpPr txBox="1">
            <a:spLocks noGrp="1"/>
          </p:cNvSpPr>
          <p:nvPr>
            <p:ph type="subTitle" idx="1"/>
          </p:nvPr>
        </p:nvSpPr>
        <p:spPr>
          <a:xfrm>
            <a:off x="400050" y="2632500"/>
            <a:ext cx="4459200" cy="2538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sz="1600">
                <a:solidFill>
                  <a:srgbClr val="FFFFFF"/>
                </a:solidFill>
              </a:defRPr>
            </a:lvl1pPr>
            <a:lvl2pPr lvl="1" rtl="0">
              <a:spcBef>
                <a:spcPts val="800"/>
              </a:spcBef>
              <a:spcAft>
                <a:spcPts val="0"/>
              </a:spcAft>
              <a:buNone/>
              <a:defRPr sz="1600"/>
            </a:lvl2pPr>
            <a:lvl3pPr lvl="2" rtl="0">
              <a:spcBef>
                <a:spcPts val="800"/>
              </a:spcBef>
              <a:spcAft>
                <a:spcPts val="0"/>
              </a:spcAft>
              <a:buNone/>
              <a:defRPr sz="1600"/>
            </a:lvl3pPr>
            <a:lvl4pPr lvl="3" rtl="0">
              <a:spcBef>
                <a:spcPts val="800"/>
              </a:spcBef>
              <a:spcAft>
                <a:spcPts val="0"/>
              </a:spcAft>
              <a:buNone/>
              <a:defRPr sz="1600"/>
            </a:lvl4pPr>
            <a:lvl5pPr lvl="4" rtl="0">
              <a:spcBef>
                <a:spcPts val="800"/>
              </a:spcBef>
              <a:spcAft>
                <a:spcPts val="0"/>
              </a:spcAft>
              <a:buNone/>
              <a:defRPr sz="1600"/>
            </a:lvl5pPr>
            <a:lvl6pPr lvl="5" rtl="0">
              <a:spcBef>
                <a:spcPts val="800"/>
              </a:spcBef>
              <a:spcAft>
                <a:spcPts val="0"/>
              </a:spcAft>
              <a:buNone/>
              <a:defRPr sz="1600"/>
            </a:lvl6pPr>
            <a:lvl7pPr lvl="6" rtl="0">
              <a:spcBef>
                <a:spcPts val="800"/>
              </a:spcBef>
              <a:spcAft>
                <a:spcPts val="0"/>
              </a:spcAft>
              <a:buNone/>
              <a:defRPr sz="1600"/>
            </a:lvl7pPr>
            <a:lvl8pPr lvl="7" rtl="0">
              <a:spcBef>
                <a:spcPts val="800"/>
              </a:spcBef>
              <a:spcAft>
                <a:spcPts val="0"/>
              </a:spcAft>
              <a:buNone/>
              <a:defRPr sz="1600"/>
            </a:lvl8pPr>
            <a:lvl9pPr lvl="8" rtl="0">
              <a:spcBef>
                <a:spcPts val="800"/>
              </a:spcBef>
              <a:spcAft>
                <a:spcPts val="0"/>
              </a:spcAft>
              <a:buNone/>
              <a:defRPr sz="1600"/>
            </a:lvl9pPr>
          </a:lstStyle>
          <a:p>
            <a:endParaRPr/>
          </a:p>
        </p:txBody>
      </p:sp>
    </p:spTree>
  </p:cSld>
  <p:clrMapOvr>
    <a:masterClrMapping/>
  </p:clrMapOvr>
  <p:transition spd="med">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1_Section Header 02 - Orange">
  <p:cSld name="1_Section Header 02 - Orange">
    <p:bg>
      <p:bgPr>
        <a:blipFill rotWithShape="1">
          <a:blip r:embed="rId2">
            <a:alphaModFix/>
          </a:blip>
          <a:stretch>
            <a:fillRect/>
          </a:stretch>
        </a:blipFill>
        <a:effectLst/>
      </p:bgPr>
    </p:bg>
    <p:spTree>
      <p:nvGrpSpPr>
        <p:cNvPr id="1" name="Shape 215"/>
        <p:cNvGrpSpPr/>
        <p:nvPr/>
      </p:nvGrpSpPr>
      <p:grpSpPr>
        <a:xfrm>
          <a:off x="0" y="0"/>
          <a:ext cx="0" cy="0"/>
          <a:chOff x="0" y="0"/>
          <a:chExt cx="0" cy="0"/>
        </a:xfrm>
      </p:grpSpPr>
      <p:pic>
        <p:nvPicPr>
          <p:cNvPr id="216" name="Google Shape;216;p32"/>
          <p:cNvPicPr preferRelativeResize="0"/>
          <p:nvPr/>
        </p:nvPicPr>
        <p:blipFill rotWithShape="1">
          <a:blip r:embed="rId3">
            <a:alphaModFix/>
          </a:blip>
          <a:srcRect/>
          <a:stretch/>
        </p:blipFill>
        <p:spPr>
          <a:xfrm>
            <a:off x="8745884" y="4742014"/>
            <a:ext cx="311507" cy="311507"/>
          </a:xfrm>
          <a:prstGeom prst="rect">
            <a:avLst/>
          </a:prstGeom>
          <a:noFill/>
          <a:ln>
            <a:noFill/>
          </a:ln>
        </p:spPr>
      </p:pic>
      <p:sp>
        <p:nvSpPr>
          <p:cNvPr id="217" name="Google Shape;217;p32"/>
          <p:cNvSpPr txBox="1">
            <a:spLocks noGrp="1"/>
          </p:cNvSpPr>
          <p:nvPr>
            <p:ph type="title"/>
          </p:nvPr>
        </p:nvSpPr>
        <p:spPr>
          <a:xfrm>
            <a:off x="400050" y="2257200"/>
            <a:ext cx="4452600" cy="3927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a:solidFill>
                  <a:schemeClr val="lt2"/>
                </a:solidFill>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218" name="Google Shape;218;p32"/>
          <p:cNvSpPr txBox="1">
            <a:spLocks noGrp="1"/>
          </p:cNvSpPr>
          <p:nvPr>
            <p:ph type="subTitle" idx="1"/>
          </p:nvPr>
        </p:nvSpPr>
        <p:spPr>
          <a:xfrm>
            <a:off x="400050" y="2632500"/>
            <a:ext cx="4452600" cy="2538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sz="1600">
                <a:solidFill>
                  <a:srgbClr val="FFFFFF"/>
                </a:solidFill>
              </a:defRPr>
            </a:lvl1pPr>
            <a:lvl2pPr lvl="1" rtl="0">
              <a:spcBef>
                <a:spcPts val="800"/>
              </a:spcBef>
              <a:spcAft>
                <a:spcPts val="0"/>
              </a:spcAft>
              <a:buNone/>
              <a:defRPr sz="1600"/>
            </a:lvl2pPr>
            <a:lvl3pPr lvl="2" rtl="0">
              <a:spcBef>
                <a:spcPts val="800"/>
              </a:spcBef>
              <a:spcAft>
                <a:spcPts val="0"/>
              </a:spcAft>
              <a:buNone/>
              <a:defRPr sz="1600"/>
            </a:lvl3pPr>
            <a:lvl4pPr lvl="3" rtl="0">
              <a:spcBef>
                <a:spcPts val="800"/>
              </a:spcBef>
              <a:spcAft>
                <a:spcPts val="0"/>
              </a:spcAft>
              <a:buNone/>
              <a:defRPr sz="1600"/>
            </a:lvl4pPr>
            <a:lvl5pPr lvl="4" rtl="0">
              <a:spcBef>
                <a:spcPts val="800"/>
              </a:spcBef>
              <a:spcAft>
                <a:spcPts val="0"/>
              </a:spcAft>
              <a:buNone/>
              <a:defRPr sz="1600"/>
            </a:lvl5pPr>
            <a:lvl6pPr lvl="5" rtl="0">
              <a:spcBef>
                <a:spcPts val="800"/>
              </a:spcBef>
              <a:spcAft>
                <a:spcPts val="0"/>
              </a:spcAft>
              <a:buNone/>
              <a:defRPr sz="1600"/>
            </a:lvl6pPr>
            <a:lvl7pPr lvl="6" rtl="0">
              <a:spcBef>
                <a:spcPts val="800"/>
              </a:spcBef>
              <a:spcAft>
                <a:spcPts val="0"/>
              </a:spcAft>
              <a:buNone/>
              <a:defRPr sz="1600"/>
            </a:lvl7pPr>
            <a:lvl8pPr lvl="7" rtl="0">
              <a:spcBef>
                <a:spcPts val="800"/>
              </a:spcBef>
              <a:spcAft>
                <a:spcPts val="0"/>
              </a:spcAft>
              <a:buNone/>
              <a:defRPr sz="1600"/>
            </a:lvl8pPr>
            <a:lvl9pPr lvl="8" rtl="0">
              <a:spcBef>
                <a:spcPts val="800"/>
              </a:spcBef>
              <a:spcAft>
                <a:spcPts val="0"/>
              </a:spcAft>
              <a:buNone/>
              <a:defRPr sz="1600"/>
            </a:lvl9pPr>
          </a:lstStyle>
          <a:p>
            <a:endParaRPr/>
          </a:p>
        </p:txBody>
      </p:sp>
    </p:spTree>
  </p:cSld>
  <p:clrMapOvr>
    <a:masterClrMapping/>
  </p:clrMapOvr>
  <p:transition spd="med">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matchingName="2_Section Header 02 - Blue">
  <p:cSld name="2_Section Header 02 - Blue">
    <p:bg>
      <p:bgPr>
        <a:blipFill rotWithShape="1">
          <a:blip r:embed="rId2">
            <a:alphaModFix/>
          </a:blip>
          <a:stretch>
            <a:fillRect/>
          </a:stretch>
        </a:blipFill>
        <a:effectLst/>
      </p:bgPr>
    </p:bg>
    <p:spTree>
      <p:nvGrpSpPr>
        <p:cNvPr id="1" name="Shape 219"/>
        <p:cNvGrpSpPr/>
        <p:nvPr/>
      </p:nvGrpSpPr>
      <p:grpSpPr>
        <a:xfrm>
          <a:off x="0" y="0"/>
          <a:ext cx="0" cy="0"/>
          <a:chOff x="0" y="0"/>
          <a:chExt cx="0" cy="0"/>
        </a:xfrm>
      </p:grpSpPr>
      <p:sp>
        <p:nvSpPr>
          <p:cNvPr id="220" name="Google Shape;220;p33"/>
          <p:cNvSpPr txBox="1">
            <a:spLocks noGrp="1"/>
          </p:cNvSpPr>
          <p:nvPr>
            <p:ph type="title"/>
          </p:nvPr>
        </p:nvSpPr>
        <p:spPr>
          <a:xfrm>
            <a:off x="5282325" y="2257200"/>
            <a:ext cx="3415500" cy="3927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a:solidFill>
                  <a:schemeClr val="lt2"/>
                </a:solidFill>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221" name="Google Shape;221;p33"/>
          <p:cNvSpPr txBox="1">
            <a:spLocks noGrp="1"/>
          </p:cNvSpPr>
          <p:nvPr>
            <p:ph type="subTitle" idx="1"/>
          </p:nvPr>
        </p:nvSpPr>
        <p:spPr>
          <a:xfrm>
            <a:off x="5282325" y="2632500"/>
            <a:ext cx="3415500" cy="2538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sz="1600">
                <a:solidFill>
                  <a:srgbClr val="FFFFFF"/>
                </a:solidFill>
              </a:defRPr>
            </a:lvl1pPr>
            <a:lvl2pPr lvl="1" rtl="0">
              <a:spcBef>
                <a:spcPts val="800"/>
              </a:spcBef>
              <a:spcAft>
                <a:spcPts val="0"/>
              </a:spcAft>
              <a:buNone/>
              <a:defRPr sz="1600"/>
            </a:lvl2pPr>
            <a:lvl3pPr lvl="2" rtl="0">
              <a:spcBef>
                <a:spcPts val="800"/>
              </a:spcBef>
              <a:spcAft>
                <a:spcPts val="0"/>
              </a:spcAft>
              <a:buNone/>
              <a:defRPr sz="1600"/>
            </a:lvl3pPr>
            <a:lvl4pPr lvl="3" rtl="0">
              <a:spcBef>
                <a:spcPts val="800"/>
              </a:spcBef>
              <a:spcAft>
                <a:spcPts val="0"/>
              </a:spcAft>
              <a:buNone/>
              <a:defRPr sz="1600"/>
            </a:lvl4pPr>
            <a:lvl5pPr lvl="4" rtl="0">
              <a:spcBef>
                <a:spcPts val="800"/>
              </a:spcBef>
              <a:spcAft>
                <a:spcPts val="0"/>
              </a:spcAft>
              <a:buNone/>
              <a:defRPr sz="1600"/>
            </a:lvl5pPr>
            <a:lvl6pPr lvl="5" rtl="0">
              <a:spcBef>
                <a:spcPts val="800"/>
              </a:spcBef>
              <a:spcAft>
                <a:spcPts val="0"/>
              </a:spcAft>
              <a:buNone/>
              <a:defRPr sz="1600"/>
            </a:lvl6pPr>
            <a:lvl7pPr lvl="6" rtl="0">
              <a:spcBef>
                <a:spcPts val="800"/>
              </a:spcBef>
              <a:spcAft>
                <a:spcPts val="0"/>
              </a:spcAft>
              <a:buNone/>
              <a:defRPr sz="1600"/>
            </a:lvl7pPr>
            <a:lvl8pPr lvl="7" rtl="0">
              <a:spcBef>
                <a:spcPts val="800"/>
              </a:spcBef>
              <a:spcAft>
                <a:spcPts val="0"/>
              </a:spcAft>
              <a:buNone/>
              <a:defRPr sz="1600"/>
            </a:lvl8pPr>
            <a:lvl9pPr lvl="8" rtl="0">
              <a:spcBef>
                <a:spcPts val="800"/>
              </a:spcBef>
              <a:spcAft>
                <a:spcPts val="0"/>
              </a:spcAft>
              <a:buNone/>
              <a:defRPr sz="1600"/>
            </a:lvl9pPr>
          </a:lstStyle>
          <a:p>
            <a:endParaRPr/>
          </a:p>
        </p:txBody>
      </p:sp>
      <p:pic>
        <p:nvPicPr>
          <p:cNvPr id="222" name="Google Shape;222;p33"/>
          <p:cNvPicPr preferRelativeResize="0"/>
          <p:nvPr/>
        </p:nvPicPr>
        <p:blipFill rotWithShape="1">
          <a:blip r:embed="rId3">
            <a:alphaModFix/>
          </a:blip>
          <a:srcRect/>
          <a:stretch/>
        </p:blipFill>
        <p:spPr>
          <a:xfrm>
            <a:off x="8745884" y="4742014"/>
            <a:ext cx="311507" cy="311507"/>
          </a:xfrm>
          <a:prstGeom prst="rect">
            <a:avLst/>
          </a:prstGeom>
          <a:noFill/>
          <a:ln>
            <a:noFill/>
          </a:ln>
        </p:spPr>
      </p:pic>
    </p:spTree>
  </p:cSld>
  <p:clrMapOvr>
    <a:masterClrMapping/>
  </p:clrMapOvr>
  <p:transition spd="med">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matchingName="2_Section Header 02 - Green">
  <p:cSld name="2_Section Header 02 - Green">
    <p:bg>
      <p:bgPr>
        <a:blipFill rotWithShape="1">
          <a:blip r:embed="rId2">
            <a:alphaModFix/>
          </a:blip>
          <a:stretch>
            <a:fillRect/>
          </a:stretch>
        </a:blipFill>
        <a:effectLst/>
      </p:bgPr>
    </p:bg>
    <p:spTree>
      <p:nvGrpSpPr>
        <p:cNvPr id="1" name="Shape 223"/>
        <p:cNvGrpSpPr/>
        <p:nvPr/>
      </p:nvGrpSpPr>
      <p:grpSpPr>
        <a:xfrm>
          <a:off x="0" y="0"/>
          <a:ext cx="0" cy="0"/>
          <a:chOff x="0" y="0"/>
          <a:chExt cx="0" cy="0"/>
        </a:xfrm>
      </p:grpSpPr>
      <p:pic>
        <p:nvPicPr>
          <p:cNvPr id="224" name="Google Shape;224;p34"/>
          <p:cNvPicPr preferRelativeResize="0"/>
          <p:nvPr/>
        </p:nvPicPr>
        <p:blipFill rotWithShape="1">
          <a:blip r:embed="rId3">
            <a:alphaModFix/>
          </a:blip>
          <a:srcRect/>
          <a:stretch/>
        </p:blipFill>
        <p:spPr>
          <a:xfrm>
            <a:off x="8745884" y="4742014"/>
            <a:ext cx="311507" cy="311507"/>
          </a:xfrm>
          <a:prstGeom prst="rect">
            <a:avLst/>
          </a:prstGeom>
          <a:noFill/>
          <a:ln>
            <a:noFill/>
          </a:ln>
        </p:spPr>
      </p:pic>
      <p:sp>
        <p:nvSpPr>
          <p:cNvPr id="225" name="Google Shape;225;p34"/>
          <p:cNvSpPr txBox="1">
            <a:spLocks noGrp="1"/>
          </p:cNvSpPr>
          <p:nvPr>
            <p:ph type="title"/>
          </p:nvPr>
        </p:nvSpPr>
        <p:spPr>
          <a:xfrm>
            <a:off x="5282325" y="2257200"/>
            <a:ext cx="3415500" cy="3927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a:solidFill>
                  <a:schemeClr val="lt2"/>
                </a:solidFill>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226" name="Google Shape;226;p34"/>
          <p:cNvSpPr txBox="1">
            <a:spLocks noGrp="1"/>
          </p:cNvSpPr>
          <p:nvPr>
            <p:ph type="subTitle" idx="1"/>
          </p:nvPr>
        </p:nvSpPr>
        <p:spPr>
          <a:xfrm>
            <a:off x="5282325" y="2632500"/>
            <a:ext cx="3415500" cy="2538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sz="1600">
                <a:solidFill>
                  <a:srgbClr val="FFFFFF"/>
                </a:solidFill>
              </a:defRPr>
            </a:lvl1pPr>
            <a:lvl2pPr lvl="1" rtl="0">
              <a:spcBef>
                <a:spcPts val="800"/>
              </a:spcBef>
              <a:spcAft>
                <a:spcPts val="0"/>
              </a:spcAft>
              <a:buNone/>
              <a:defRPr sz="1600"/>
            </a:lvl2pPr>
            <a:lvl3pPr lvl="2" rtl="0">
              <a:spcBef>
                <a:spcPts val="800"/>
              </a:spcBef>
              <a:spcAft>
                <a:spcPts val="0"/>
              </a:spcAft>
              <a:buNone/>
              <a:defRPr sz="1600"/>
            </a:lvl3pPr>
            <a:lvl4pPr lvl="3" rtl="0">
              <a:spcBef>
                <a:spcPts val="800"/>
              </a:spcBef>
              <a:spcAft>
                <a:spcPts val="0"/>
              </a:spcAft>
              <a:buNone/>
              <a:defRPr sz="1600"/>
            </a:lvl4pPr>
            <a:lvl5pPr lvl="4" rtl="0">
              <a:spcBef>
                <a:spcPts val="800"/>
              </a:spcBef>
              <a:spcAft>
                <a:spcPts val="0"/>
              </a:spcAft>
              <a:buNone/>
              <a:defRPr sz="1600"/>
            </a:lvl5pPr>
            <a:lvl6pPr lvl="5" rtl="0">
              <a:spcBef>
                <a:spcPts val="800"/>
              </a:spcBef>
              <a:spcAft>
                <a:spcPts val="0"/>
              </a:spcAft>
              <a:buNone/>
              <a:defRPr sz="1600"/>
            </a:lvl6pPr>
            <a:lvl7pPr lvl="6" rtl="0">
              <a:spcBef>
                <a:spcPts val="800"/>
              </a:spcBef>
              <a:spcAft>
                <a:spcPts val="0"/>
              </a:spcAft>
              <a:buNone/>
              <a:defRPr sz="1600"/>
            </a:lvl7pPr>
            <a:lvl8pPr lvl="7" rtl="0">
              <a:spcBef>
                <a:spcPts val="800"/>
              </a:spcBef>
              <a:spcAft>
                <a:spcPts val="0"/>
              </a:spcAft>
              <a:buNone/>
              <a:defRPr sz="1600"/>
            </a:lvl8pPr>
            <a:lvl9pPr lvl="8" rtl="0">
              <a:spcBef>
                <a:spcPts val="800"/>
              </a:spcBef>
              <a:spcAft>
                <a:spcPts val="0"/>
              </a:spcAft>
              <a:buNone/>
              <a:defRPr sz="1600"/>
            </a:lvl9pPr>
          </a:lstStyle>
          <a:p>
            <a:endParaRPr/>
          </a:p>
        </p:txBody>
      </p:sp>
    </p:spTree>
  </p:cSld>
  <p:clrMapOvr>
    <a:masterClrMapping/>
  </p:clrMapOvr>
  <p:transition spd="med">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matchingName="2_Section Header 02 - Orange">
  <p:cSld name="2_Section Header 02 - Orange">
    <p:bg>
      <p:bgPr>
        <a:blipFill rotWithShape="1">
          <a:blip r:embed="rId2">
            <a:alphaModFix/>
          </a:blip>
          <a:stretch>
            <a:fillRect/>
          </a:stretch>
        </a:blipFill>
        <a:effectLst/>
      </p:bgPr>
    </p:bg>
    <p:spTree>
      <p:nvGrpSpPr>
        <p:cNvPr id="1" name="Shape 227"/>
        <p:cNvGrpSpPr/>
        <p:nvPr/>
      </p:nvGrpSpPr>
      <p:grpSpPr>
        <a:xfrm>
          <a:off x="0" y="0"/>
          <a:ext cx="0" cy="0"/>
          <a:chOff x="0" y="0"/>
          <a:chExt cx="0" cy="0"/>
        </a:xfrm>
      </p:grpSpPr>
      <p:pic>
        <p:nvPicPr>
          <p:cNvPr id="228" name="Google Shape;228;p35"/>
          <p:cNvPicPr preferRelativeResize="0"/>
          <p:nvPr/>
        </p:nvPicPr>
        <p:blipFill rotWithShape="1">
          <a:blip r:embed="rId3">
            <a:alphaModFix/>
          </a:blip>
          <a:srcRect/>
          <a:stretch/>
        </p:blipFill>
        <p:spPr>
          <a:xfrm>
            <a:off x="8745884" y="4742014"/>
            <a:ext cx="311507" cy="311507"/>
          </a:xfrm>
          <a:prstGeom prst="rect">
            <a:avLst/>
          </a:prstGeom>
          <a:noFill/>
          <a:ln>
            <a:noFill/>
          </a:ln>
        </p:spPr>
      </p:pic>
      <p:sp>
        <p:nvSpPr>
          <p:cNvPr id="229" name="Google Shape;229;p35"/>
          <p:cNvSpPr txBox="1">
            <a:spLocks noGrp="1"/>
          </p:cNvSpPr>
          <p:nvPr>
            <p:ph type="title"/>
          </p:nvPr>
        </p:nvSpPr>
        <p:spPr>
          <a:xfrm>
            <a:off x="5282325" y="2257200"/>
            <a:ext cx="3415800" cy="3927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a:solidFill>
                  <a:schemeClr val="lt2"/>
                </a:solidFill>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230" name="Google Shape;230;p35"/>
          <p:cNvSpPr txBox="1">
            <a:spLocks noGrp="1"/>
          </p:cNvSpPr>
          <p:nvPr>
            <p:ph type="subTitle" idx="1"/>
          </p:nvPr>
        </p:nvSpPr>
        <p:spPr>
          <a:xfrm>
            <a:off x="5282325" y="2632500"/>
            <a:ext cx="3415800" cy="2538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sz="1600">
                <a:solidFill>
                  <a:srgbClr val="FFFFFF"/>
                </a:solidFill>
              </a:defRPr>
            </a:lvl1pPr>
            <a:lvl2pPr lvl="1" rtl="0">
              <a:spcBef>
                <a:spcPts val="800"/>
              </a:spcBef>
              <a:spcAft>
                <a:spcPts val="0"/>
              </a:spcAft>
              <a:buNone/>
              <a:defRPr sz="1600"/>
            </a:lvl2pPr>
            <a:lvl3pPr lvl="2" rtl="0">
              <a:spcBef>
                <a:spcPts val="800"/>
              </a:spcBef>
              <a:spcAft>
                <a:spcPts val="0"/>
              </a:spcAft>
              <a:buNone/>
              <a:defRPr sz="1600"/>
            </a:lvl3pPr>
            <a:lvl4pPr lvl="3" rtl="0">
              <a:spcBef>
                <a:spcPts val="800"/>
              </a:spcBef>
              <a:spcAft>
                <a:spcPts val="0"/>
              </a:spcAft>
              <a:buNone/>
              <a:defRPr sz="1600"/>
            </a:lvl4pPr>
            <a:lvl5pPr lvl="4" rtl="0">
              <a:spcBef>
                <a:spcPts val="800"/>
              </a:spcBef>
              <a:spcAft>
                <a:spcPts val="0"/>
              </a:spcAft>
              <a:buNone/>
              <a:defRPr sz="1600"/>
            </a:lvl5pPr>
            <a:lvl6pPr lvl="5" rtl="0">
              <a:spcBef>
                <a:spcPts val="800"/>
              </a:spcBef>
              <a:spcAft>
                <a:spcPts val="0"/>
              </a:spcAft>
              <a:buNone/>
              <a:defRPr sz="1600"/>
            </a:lvl6pPr>
            <a:lvl7pPr lvl="6" rtl="0">
              <a:spcBef>
                <a:spcPts val="800"/>
              </a:spcBef>
              <a:spcAft>
                <a:spcPts val="0"/>
              </a:spcAft>
              <a:buNone/>
              <a:defRPr sz="1600"/>
            </a:lvl7pPr>
            <a:lvl8pPr lvl="7" rtl="0">
              <a:spcBef>
                <a:spcPts val="800"/>
              </a:spcBef>
              <a:spcAft>
                <a:spcPts val="0"/>
              </a:spcAft>
              <a:buNone/>
              <a:defRPr sz="1600"/>
            </a:lvl8pPr>
            <a:lvl9pPr lvl="8" rtl="0">
              <a:spcBef>
                <a:spcPts val="800"/>
              </a:spcBef>
              <a:spcAft>
                <a:spcPts val="0"/>
              </a:spcAft>
              <a:buNone/>
              <a:defRPr sz="1600"/>
            </a:lvl9pPr>
          </a:lstStyle>
          <a:p>
            <a:endParaRPr/>
          </a:p>
        </p:txBody>
      </p:sp>
    </p:spTree>
  </p:cSld>
  <p:clrMapOvr>
    <a:masterClrMapping/>
  </p:clrMapOvr>
  <p:transition spd="med">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ontent Slide 01 - Blue">
  <p:cSld name="Content Slide 01 - Blue">
    <p:spTree>
      <p:nvGrpSpPr>
        <p:cNvPr id="1" name="Shape 231"/>
        <p:cNvGrpSpPr/>
        <p:nvPr/>
      </p:nvGrpSpPr>
      <p:grpSpPr>
        <a:xfrm>
          <a:off x="0" y="0"/>
          <a:ext cx="0" cy="0"/>
          <a:chOff x="0" y="0"/>
          <a:chExt cx="0" cy="0"/>
        </a:xfrm>
      </p:grpSpPr>
      <p:sp>
        <p:nvSpPr>
          <p:cNvPr id="232" name="Google Shape;232;p36"/>
          <p:cNvSpPr txBox="1">
            <a:spLocks noGrp="1"/>
          </p:cNvSpPr>
          <p:nvPr>
            <p:ph type="body" idx="1"/>
          </p:nvPr>
        </p:nvSpPr>
        <p:spPr>
          <a:xfrm>
            <a:off x="3181925" y="2774200"/>
            <a:ext cx="2602500" cy="1935600"/>
          </a:xfrm>
          <a:prstGeom prst="rect">
            <a:avLst/>
          </a:prstGeom>
        </p:spPr>
        <p:txBody>
          <a:bodyPr spcFirstLastPara="1" wrap="square" lIns="68575" tIns="68575" rIns="68575" bIns="68575" anchor="t" anchorCtr="0">
            <a:noAutofit/>
          </a:bodyPr>
          <a:lstStyle>
            <a:lvl1pPr marL="457200" lvl="0" indent="-317500" rtl="0">
              <a:spcBef>
                <a:spcPts val="0"/>
              </a:spcBef>
              <a:spcAft>
                <a:spcPts val="0"/>
              </a:spcAft>
              <a:buSzPts val="1400"/>
              <a:buChar char="●"/>
              <a:defRPr/>
            </a:lvl1pPr>
            <a:lvl2pPr marL="914400" lvl="1" indent="-304800" rtl="0">
              <a:spcBef>
                <a:spcPts val="800"/>
              </a:spcBef>
              <a:spcAft>
                <a:spcPts val="0"/>
              </a:spcAft>
              <a:buSzPts val="1200"/>
              <a:buChar char="○"/>
              <a:defRPr/>
            </a:lvl2pPr>
            <a:lvl3pPr marL="1371600" lvl="2" indent="-292100" rtl="0">
              <a:spcBef>
                <a:spcPts val="800"/>
              </a:spcBef>
              <a:spcAft>
                <a:spcPts val="0"/>
              </a:spcAft>
              <a:buSzPts val="1000"/>
              <a:buChar char="●"/>
              <a:defRPr/>
            </a:lvl3pPr>
            <a:lvl4pPr marL="1828800" lvl="3" indent="-279400" rtl="0">
              <a:spcBef>
                <a:spcPts val="800"/>
              </a:spcBef>
              <a:spcAft>
                <a:spcPts val="0"/>
              </a:spcAft>
              <a:buSzPts val="800"/>
              <a:buChar char="⎼"/>
              <a:defRPr/>
            </a:lvl4pPr>
            <a:lvl5pPr marL="2286000" lvl="4" indent="-279400" rtl="0">
              <a:spcBef>
                <a:spcPts val="800"/>
              </a:spcBef>
              <a:spcAft>
                <a:spcPts val="0"/>
              </a:spcAft>
              <a:buSzPts val="800"/>
              <a:buChar char="●"/>
              <a:defRPr/>
            </a:lvl5pPr>
            <a:lvl6pPr marL="2743200" lvl="5" indent="-279400" rtl="0">
              <a:spcBef>
                <a:spcPts val="400"/>
              </a:spcBef>
              <a:spcAft>
                <a:spcPts val="0"/>
              </a:spcAft>
              <a:buSzPts val="800"/>
              <a:buChar char="●"/>
              <a:defRPr/>
            </a:lvl6pPr>
            <a:lvl7pPr marL="3200400" lvl="6" indent="-317500" rtl="0">
              <a:spcBef>
                <a:spcPts val="0"/>
              </a:spcBef>
              <a:spcAft>
                <a:spcPts val="0"/>
              </a:spcAft>
              <a:buSzPts val="1400"/>
              <a:buChar char="•"/>
              <a:defRPr/>
            </a:lvl7pPr>
            <a:lvl8pPr marL="3657600" lvl="7" indent="-317500" rtl="0">
              <a:spcBef>
                <a:spcPts val="400"/>
              </a:spcBef>
              <a:spcAft>
                <a:spcPts val="0"/>
              </a:spcAft>
              <a:buSzPts val="1400"/>
              <a:buChar char="•"/>
              <a:defRPr/>
            </a:lvl8pPr>
            <a:lvl9pPr marL="4114800" lvl="8" indent="-317500" rtl="0">
              <a:spcBef>
                <a:spcPts val="400"/>
              </a:spcBef>
              <a:spcAft>
                <a:spcPts val="0"/>
              </a:spcAft>
              <a:buSzPts val="1400"/>
              <a:buChar char="•"/>
              <a:defRPr/>
            </a:lvl9pPr>
          </a:lstStyle>
          <a:p>
            <a:endParaRPr/>
          </a:p>
        </p:txBody>
      </p:sp>
      <p:sp>
        <p:nvSpPr>
          <p:cNvPr id="233" name="Google Shape;233;p36"/>
          <p:cNvSpPr txBox="1">
            <a:spLocks noGrp="1"/>
          </p:cNvSpPr>
          <p:nvPr>
            <p:ph type="body" idx="2"/>
          </p:nvPr>
        </p:nvSpPr>
        <p:spPr>
          <a:xfrm>
            <a:off x="5963800" y="2774200"/>
            <a:ext cx="2602500" cy="1935600"/>
          </a:xfrm>
          <a:prstGeom prst="rect">
            <a:avLst/>
          </a:prstGeom>
        </p:spPr>
        <p:txBody>
          <a:bodyPr spcFirstLastPara="1" wrap="square" lIns="68575" tIns="68575" rIns="68575" bIns="68575" anchor="t" anchorCtr="0">
            <a:noAutofit/>
          </a:bodyPr>
          <a:lstStyle>
            <a:lvl1pPr marL="457200" lvl="0" indent="-317500" rtl="0">
              <a:spcBef>
                <a:spcPts val="0"/>
              </a:spcBef>
              <a:spcAft>
                <a:spcPts val="0"/>
              </a:spcAft>
              <a:buSzPts val="1400"/>
              <a:buChar char="●"/>
              <a:defRPr/>
            </a:lvl1pPr>
            <a:lvl2pPr marL="914400" lvl="1" indent="-304800" rtl="0">
              <a:spcBef>
                <a:spcPts val="800"/>
              </a:spcBef>
              <a:spcAft>
                <a:spcPts val="0"/>
              </a:spcAft>
              <a:buSzPts val="1200"/>
              <a:buChar char="○"/>
              <a:defRPr/>
            </a:lvl2pPr>
            <a:lvl3pPr marL="1371600" lvl="2" indent="-292100" rtl="0">
              <a:spcBef>
                <a:spcPts val="800"/>
              </a:spcBef>
              <a:spcAft>
                <a:spcPts val="0"/>
              </a:spcAft>
              <a:buSzPts val="1000"/>
              <a:buChar char="●"/>
              <a:defRPr/>
            </a:lvl3pPr>
            <a:lvl4pPr marL="1828800" lvl="3" indent="-279400" rtl="0">
              <a:spcBef>
                <a:spcPts val="800"/>
              </a:spcBef>
              <a:spcAft>
                <a:spcPts val="0"/>
              </a:spcAft>
              <a:buSzPts val="800"/>
              <a:buChar char="⎼"/>
              <a:defRPr/>
            </a:lvl4pPr>
            <a:lvl5pPr marL="2286000" lvl="4" indent="-279400" rtl="0">
              <a:spcBef>
                <a:spcPts val="800"/>
              </a:spcBef>
              <a:spcAft>
                <a:spcPts val="0"/>
              </a:spcAft>
              <a:buSzPts val="800"/>
              <a:buChar char="●"/>
              <a:defRPr/>
            </a:lvl5pPr>
            <a:lvl6pPr marL="2743200" lvl="5" indent="-279400" rtl="0">
              <a:spcBef>
                <a:spcPts val="400"/>
              </a:spcBef>
              <a:spcAft>
                <a:spcPts val="0"/>
              </a:spcAft>
              <a:buSzPts val="800"/>
              <a:buChar char="●"/>
              <a:defRPr/>
            </a:lvl6pPr>
            <a:lvl7pPr marL="3200400" lvl="6" indent="-317500" rtl="0">
              <a:spcBef>
                <a:spcPts val="0"/>
              </a:spcBef>
              <a:spcAft>
                <a:spcPts val="0"/>
              </a:spcAft>
              <a:buSzPts val="1400"/>
              <a:buChar char="•"/>
              <a:defRPr/>
            </a:lvl7pPr>
            <a:lvl8pPr marL="3657600" lvl="7" indent="-317500" rtl="0">
              <a:spcBef>
                <a:spcPts val="400"/>
              </a:spcBef>
              <a:spcAft>
                <a:spcPts val="0"/>
              </a:spcAft>
              <a:buSzPts val="1400"/>
              <a:buChar char="•"/>
              <a:defRPr/>
            </a:lvl8pPr>
            <a:lvl9pPr marL="4114800" lvl="8" indent="-317500" rtl="0">
              <a:spcBef>
                <a:spcPts val="400"/>
              </a:spcBef>
              <a:spcAft>
                <a:spcPts val="0"/>
              </a:spcAft>
              <a:buSzPts val="1400"/>
              <a:buChar char="•"/>
              <a:defRPr/>
            </a:lvl9pPr>
          </a:lstStyle>
          <a:p>
            <a:endParaRPr/>
          </a:p>
        </p:txBody>
      </p:sp>
      <p:pic>
        <p:nvPicPr>
          <p:cNvPr id="234" name="Google Shape;234;p36"/>
          <p:cNvPicPr preferRelativeResize="0"/>
          <p:nvPr/>
        </p:nvPicPr>
        <p:blipFill rotWithShape="1">
          <a:blip r:embed="rId2">
            <a:alphaModFix/>
          </a:blip>
          <a:srcRect/>
          <a:stretch/>
        </p:blipFill>
        <p:spPr>
          <a:xfrm>
            <a:off x="0" y="0"/>
            <a:ext cx="9144000" cy="2571750"/>
          </a:xfrm>
          <a:prstGeom prst="rect">
            <a:avLst/>
          </a:prstGeom>
          <a:noFill/>
          <a:ln>
            <a:noFill/>
          </a:ln>
        </p:spPr>
      </p:pic>
      <p:sp>
        <p:nvSpPr>
          <p:cNvPr id="235" name="Google Shape;235;p36"/>
          <p:cNvSpPr txBox="1">
            <a:spLocks noGrp="1"/>
          </p:cNvSpPr>
          <p:nvPr>
            <p:ph type="body" idx="3"/>
          </p:nvPr>
        </p:nvSpPr>
        <p:spPr>
          <a:xfrm>
            <a:off x="400050" y="2774200"/>
            <a:ext cx="2602500" cy="1935600"/>
          </a:xfrm>
          <a:prstGeom prst="rect">
            <a:avLst/>
          </a:prstGeom>
        </p:spPr>
        <p:txBody>
          <a:bodyPr spcFirstLastPara="1" wrap="square" lIns="68575" tIns="68575" rIns="68575" bIns="68575" anchor="t" anchorCtr="0">
            <a:noAutofit/>
          </a:bodyPr>
          <a:lstStyle>
            <a:lvl1pPr marL="457200" lvl="0" indent="-317500" rtl="0">
              <a:spcBef>
                <a:spcPts val="0"/>
              </a:spcBef>
              <a:spcAft>
                <a:spcPts val="0"/>
              </a:spcAft>
              <a:buSzPts val="1400"/>
              <a:buChar char="●"/>
              <a:defRPr/>
            </a:lvl1pPr>
            <a:lvl2pPr marL="914400" lvl="1" indent="-304800" rtl="0">
              <a:spcBef>
                <a:spcPts val="800"/>
              </a:spcBef>
              <a:spcAft>
                <a:spcPts val="0"/>
              </a:spcAft>
              <a:buSzPts val="1200"/>
              <a:buChar char="○"/>
              <a:defRPr/>
            </a:lvl2pPr>
            <a:lvl3pPr marL="1371600" lvl="2" indent="-292100" rtl="0">
              <a:spcBef>
                <a:spcPts val="800"/>
              </a:spcBef>
              <a:spcAft>
                <a:spcPts val="0"/>
              </a:spcAft>
              <a:buSzPts val="1000"/>
              <a:buChar char="●"/>
              <a:defRPr/>
            </a:lvl3pPr>
            <a:lvl4pPr marL="1828800" lvl="3" indent="-279400" rtl="0">
              <a:spcBef>
                <a:spcPts val="800"/>
              </a:spcBef>
              <a:spcAft>
                <a:spcPts val="0"/>
              </a:spcAft>
              <a:buSzPts val="800"/>
              <a:buChar char="⎼"/>
              <a:defRPr/>
            </a:lvl4pPr>
            <a:lvl5pPr marL="2286000" lvl="4" indent="-279400" rtl="0">
              <a:spcBef>
                <a:spcPts val="800"/>
              </a:spcBef>
              <a:spcAft>
                <a:spcPts val="0"/>
              </a:spcAft>
              <a:buSzPts val="800"/>
              <a:buChar char="●"/>
              <a:defRPr/>
            </a:lvl5pPr>
            <a:lvl6pPr marL="2743200" lvl="5" indent="-279400" rtl="0">
              <a:spcBef>
                <a:spcPts val="400"/>
              </a:spcBef>
              <a:spcAft>
                <a:spcPts val="0"/>
              </a:spcAft>
              <a:buSzPts val="800"/>
              <a:buChar char="●"/>
              <a:defRPr/>
            </a:lvl6pPr>
            <a:lvl7pPr marL="3200400" lvl="6" indent="-317500" rtl="0">
              <a:spcBef>
                <a:spcPts val="0"/>
              </a:spcBef>
              <a:spcAft>
                <a:spcPts val="0"/>
              </a:spcAft>
              <a:buSzPts val="1400"/>
              <a:buChar char="•"/>
              <a:defRPr/>
            </a:lvl7pPr>
            <a:lvl8pPr marL="3657600" lvl="7" indent="-317500" rtl="0">
              <a:spcBef>
                <a:spcPts val="400"/>
              </a:spcBef>
              <a:spcAft>
                <a:spcPts val="0"/>
              </a:spcAft>
              <a:buSzPts val="1400"/>
              <a:buChar char="•"/>
              <a:defRPr/>
            </a:lvl8pPr>
            <a:lvl9pPr marL="4114800" lvl="8" indent="-317500" rtl="0">
              <a:spcBef>
                <a:spcPts val="400"/>
              </a:spcBef>
              <a:spcAft>
                <a:spcPts val="0"/>
              </a:spcAft>
              <a:buSzPts val="1400"/>
              <a:buChar char="•"/>
              <a:defRPr/>
            </a:lvl9pPr>
          </a:lstStyle>
          <a:p>
            <a:endParaRPr/>
          </a:p>
        </p:txBody>
      </p:sp>
      <p:sp>
        <p:nvSpPr>
          <p:cNvPr id="236" name="Google Shape;236;p36"/>
          <p:cNvSpPr txBox="1">
            <a:spLocks noGrp="1"/>
          </p:cNvSpPr>
          <p:nvPr>
            <p:ph type="title"/>
          </p:nvPr>
        </p:nvSpPr>
        <p:spPr>
          <a:xfrm>
            <a:off x="400050" y="971325"/>
            <a:ext cx="4157400" cy="3927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a:solidFill>
                  <a:schemeClr val="lt2"/>
                </a:solidFill>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237" name="Google Shape;237;p36"/>
          <p:cNvSpPr txBox="1">
            <a:spLocks noGrp="1"/>
          </p:cNvSpPr>
          <p:nvPr>
            <p:ph type="subTitle" idx="4"/>
          </p:nvPr>
        </p:nvSpPr>
        <p:spPr>
          <a:xfrm>
            <a:off x="400050" y="1346625"/>
            <a:ext cx="4174800" cy="2538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sz="1600">
                <a:solidFill>
                  <a:srgbClr val="FFFFFF"/>
                </a:solidFill>
              </a:defRPr>
            </a:lvl1pPr>
            <a:lvl2pPr lvl="1" rtl="0">
              <a:spcBef>
                <a:spcPts val="800"/>
              </a:spcBef>
              <a:spcAft>
                <a:spcPts val="0"/>
              </a:spcAft>
              <a:buNone/>
              <a:defRPr sz="1600"/>
            </a:lvl2pPr>
            <a:lvl3pPr lvl="2" rtl="0">
              <a:spcBef>
                <a:spcPts val="800"/>
              </a:spcBef>
              <a:spcAft>
                <a:spcPts val="0"/>
              </a:spcAft>
              <a:buNone/>
              <a:defRPr sz="1600"/>
            </a:lvl3pPr>
            <a:lvl4pPr lvl="3" rtl="0">
              <a:spcBef>
                <a:spcPts val="800"/>
              </a:spcBef>
              <a:spcAft>
                <a:spcPts val="0"/>
              </a:spcAft>
              <a:buNone/>
              <a:defRPr sz="1600"/>
            </a:lvl4pPr>
            <a:lvl5pPr lvl="4" rtl="0">
              <a:spcBef>
                <a:spcPts val="800"/>
              </a:spcBef>
              <a:spcAft>
                <a:spcPts val="0"/>
              </a:spcAft>
              <a:buNone/>
              <a:defRPr sz="1600"/>
            </a:lvl5pPr>
            <a:lvl6pPr lvl="5" rtl="0">
              <a:spcBef>
                <a:spcPts val="800"/>
              </a:spcBef>
              <a:spcAft>
                <a:spcPts val="0"/>
              </a:spcAft>
              <a:buNone/>
              <a:defRPr sz="1600"/>
            </a:lvl6pPr>
            <a:lvl7pPr lvl="6" rtl="0">
              <a:spcBef>
                <a:spcPts val="800"/>
              </a:spcBef>
              <a:spcAft>
                <a:spcPts val="0"/>
              </a:spcAft>
              <a:buNone/>
              <a:defRPr sz="1600"/>
            </a:lvl7pPr>
            <a:lvl8pPr lvl="7" rtl="0">
              <a:spcBef>
                <a:spcPts val="800"/>
              </a:spcBef>
              <a:spcAft>
                <a:spcPts val="0"/>
              </a:spcAft>
              <a:buNone/>
              <a:defRPr sz="1600"/>
            </a:lvl8pPr>
            <a:lvl9pPr lvl="8" rtl="0">
              <a:spcBef>
                <a:spcPts val="800"/>
              </a:spcBef>
              <a:spcAft>
                <a:spcPts val="0"/>
              </a:spcAft>
              <a:buNone/>
              <a:defRPr sz="1600"/>
            </a:lvl9pPr>
          </a:lstStyle>
          <a:p>
            <a:endParaRPr/>
          </a:p>
        </p:txBody>
      </p:sp>
      <p:pic>
        <p:nvPicPr>
          <p:cNvPr id="238" name="Google Shape;238;p36"/>
          <p:cNvPicPr preferRelativeResize="0"/>
          <p:nvPr/>
        </p:nvPicPr>
        <p:blipFill rotWithShape="1">
          <a:blip r:embed="rId3">
            <a:alphaModFix/>
          </a:blip>
          <a:srcRect/>
          <a:stretch/>
        </p:blipFill>
        <p:spPr>
          <a:xfrm>
            <a:off x="8745884" y="4742014"/>
            <a:ext cx="311507" cy="311507"/>
          </a:xfrm>
          <a:prstGeom prst="rect">
            <a:avLst/>
          </a:prstGeom>
          <a:noFill/>
          <a:ln>
            <a:noFill/>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8"/>
                                        </p:tgtEl>
                                        <p:attrNameLst>
                                          <p:attrName>style.visibility</p:attrName>
                                        </p:attrNameLst>
                                      </p:cBhvr>
                                      <p:to>
                                        <p:strVal val="visible"/>
                                      </p:to>
                                    </p:set>
                                    <p:animEffect transition="in" filter="fade">
                                      <p:cBhvr>
                                        <p:cTn id="7" dur="500"/>
                                        <p:tgtEl>
                                          <p:spTgt spid="2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Content Slide 01 - Green">
  <p:cSld name="Content Slide 01 - Green">
    <p:spTree>
      <p:nvGrpSpPr>
        <p:cNvPr id="1" name="Shape 239"/>
        <p:cNvGrpSpPr/>
        <p:nvPr/>
      </p:nvGrpSpPr>
      <p:grpSpPr>
        <a:xfrm>
          <a:off x="0" y="0"/>
          <a:ext cx="0" cy="0"/>
          <a:chOff x="0" y="0"/>
          <a:chExt cx="0" cy="0"/>
        </a:xfrm>
      </p:grpSpPr>
      <p:sp>
        <p:nvSpPr>
          <p:cNvPr id="240" name="Google Shape;240;p37"/>
          <p:cNvSpPr txBox="1">
            <a:spLocks noGrp="1"/>
          </p:cNvSpPr>
          <p:nvPr>
            <p:ph type="body" idx="1"/>
          </p:nvPr>
        </p:nvSpPr>
        <p:spPr>
          <a:xfrm>
            <a:off x="400050" y="2774200"/>
            <a:ext cx="2602500" cy="1935600"/>
          </a:xfrm>
          <a:prstGeom prst="rect">
            <a:avLst/>
          </a:prstGeom>
        </p:spPr>
        <p:txBody>
          <a:bodyPr spcFirstLastPara="1" wrap="square" lIns="68575" tIns="68575" rIns="68575" bIns="68575" anchor="t" anchorCtr="0">
            <a:noAutofit/>
          </a:bodyPr>
          <a:lstStyle>
            <a:lvl1pPr marL="457200" lvl="0" indent="-317500" rtl="0">
              <a:lnSpc>
                <a:spcPct val="100000"/>
              </a:lnSpc>
              <a:spcBef>
                <a:spcPts val="0"/>
              </a:spcBef>
              <a:spcAft>
                <a:spcPts val="0"/>
              </a:spcAft>
              <a:buClr>
                <a:schemeClr val="dk2"/>
              </a:buClr>
              <a:buSzPts val="1400"/>
              <a:buChar char="●"/>
              <a:defRPr/>
            </a:lvl1pPr>
            <a:lvl2pPr marL="914400" lvl="1" indent="-304800" rtl="0">
              <a:spcBef>
                <a:spcPts val="800"/>
              </a:spcBef>
              <a:spcAft>
                <a:spcPts val="0"/>
              </a:spcAft>
              <a:buClr>
                <a:schemeClr val="dk2"/>
              </a:buClr>
              <a:buSzPts val="1200"/>
              <a:buChar char="○"/>
              <a:defRPr/>
            </a:lvl2pPr>
            <a:lvl3pPr marL="1371600" lvl="2" indent="-292100" rtl="0">
              <a:spcBef>
                <a:spcPts val="800"/>
              </a:spcBef>
              <a:spcAft>
                <a:spcPts val="0"/>
              </a:spcAft>
              <a:buClr>
                <a:schemeClr val="dk2"/>
              </a:buClr>
              <a:buSzPts val="1000"/>
              <a:buChar char="●"/>
              <a:defRPr/>
            </a:lvl3pPr>
            <a:lvl4pPr marL="1828800" lvl="3" indent="-279400" rtl="0">
              <a:spcBef>
                <a:spcPts val="800"/>
              </a:spcBef>
              <a:spcAft>
                <a:spcPts val="0"/>
              </a:spcAft>
              <a:buClr>
                <a:schemeClr val="dk2"/>
              </a:buClr>
              <a:buSzPts val="800"/>
              <a:buChar char="⎼"/>
              <a:defRPr/>
            </a:lvl4pPr>
            <a:lvl5pPr marL="2286000" lvl="4" indent="-279400" rtl="0">
              <a:spcBef>
                <a:spcPts val="800"/>
              </a:spcBef>
              <a:spcAft>
                <a:spcPts val="0"/>
              </a:spcAft>
              <a:buClr>
                <a:schemeClr val="dk2"/>
              </a:buClr>
              <a:buSzPts val="800"/>
              <a:buChar char="●"/>
              <a:defRPr/>
            </a:lvl5pPr>
            <a:lvl6pPr marL="2743200" lvl="5" indent="-279400" rtl="0">
              <a:spcBef>
                <a:spcPts val="400"/>
              </a:spcBef>
              <a:spcAft>
                <a:spcPts val="0"/>
              </a:spcAft>
              <a:buClr>
                <a:schemeClr val="dk2"/>
              </a:buClr>
              <a:buSzPts val="800"/>
              <a:buChar char="●"/>
              <a:defRPr/>
            </a:lvl6pPr>
            <a:lvl7pPr marL="3200400" lvl="6" indent="-317500" rtl="0">
              <a:spcBef>
                <a:spcPts val="0"/>
              </a:spcBef>
              <a:spcAft>
                <a:spcPts val="0"/>
              </a:spcAft>
              <a:buClr>
                <a:schemeClr val="dk2"/>
              </a:buClr>
              <a:buSzPts val="1400"/>
              <a:buChar char="•"/>
              <a:defRPr/>
            </a:lvl7pPr>
            <a:lvl8pPr marL="3657600" lvl="7" indent="-317500" rtl="0">
              <a:spcBef>
                <a:spcPts val="400"/>
              </a:spcBef>
              <a:spcAft>
                <a:spcPts val="0"/>
              </a:spcAft>
              <a:buClr>
                <a:schemeClr val="dk2"/>
              </a:buClr>
              <a:buSzPts val="1400"/>
              <a:buChar char="•"/>
              <a:defRPr/>
            </a:lvl8pPr>
            <a:lvl9pPr marL="4114800" lvl="8" indent="-317500" rtl="0">
              <a:spcBef>
                <a:spcPts val="400"/>
              </a:spcBef>
              <a:spcAft>
                <a:spcPts val="0"/>
              </a:spcAft>
              <a:buClr>
                <a:schemeClr val="dk2"/>
              </a:buClr>
              <a:buSzPts val="1400"/>
              <a:buChar char="•"/>
              <a:defRPr/>
            </a:lvl9pPr>
          </a:lstStyle>
          <a:p>
            <a:endParaRPr/>
          </a:p>
        </p:txBody>
      </p:sp>
      <p:sp>
        <p:nvSpPr>
          <p:cNvPr id="241" name="Google Shape;241;p37"/>
          <p:cNvSpPr txBox="1">
            <a:spLocks noGrp="1"/>
          </p:cNvSpPr>
          <p:nvPr>
            <p:ph type="body" idx="2"/>
          </p:nvPr>
        </p:nvSpPr>
        <p:spPr>
          <a:xfrm>
            <a:off x="3181925" y="2774200"/>
            <a:ext cx="2602500" cy="1935600"/>
          </a:xfrm>
          <a:prstGeom prst="rect">
            <a:avLst/>
          </a:prstGeom>
        </p:spPr>
        <p:txBody>
          <a:bodyPr spcFirstLastPara="1" wrap="square" lIns="68575" tIns="68575" rIns="68575" bIns="68575" anchor="t" anchorCtr="0">
            <a:noAutofit/>
          </a:bodyPr>
          <a:lstStyle>
            <a:lvl1pPr marL="457200" lvl="0" indent="-317500" rtl="0">
              <a:lnSpc>
                <a:spcPct val="100000"/>
              </a:lnSpc>
              <a:spcBef>
                <a:spcPts val="0"/>
              </a:spcBef>
              <a:spcAft>
                <a:spcPts val="0"/>
              </a:spcAft>
              <a:buClr>
                <a:schemeClr val="dk2"/>
              </a:buClr>
              <a:buSzPts val="1400"/>
              <a:buChar char="●"/>
              <a:defRPr/>
            </a:lvl1pPr>
            <a:lvl2pPr marL="914400" lvl="1" indent="-304800" rtl="0">
              <a:spcBef>
                <a:spcPts val="800"/>
              </a:spcBef>
              <a:spcAft>
                <a:spcPts val="0"/>
              </a:spcAft>
              <a:buClr>
                <a:schemeClr val="dk2"/>
              </a:buClr>
              <a:buSzPts val="1200"/>
              <a:buChar char="○"/>
              <a:defRPr/>
            </a:lvl2pPr>
            <a:lvl3pPr marL="1371600" lvl="2" indent="-292100" rtl="0">
              <a:spcBef>
                <a:spcPts val="800"/>
              </a:spcBef>
              <a:spcAft>
                <a:spcPts val="0"/>
              </a:spcAft>
              <a:buClr>
                <a:schemeClr val="dk2"/>
              </a:buClr>
              <a:buSzPts val="1000"/>
              <a:buChar char="●"/>
              <a:defRPr/>
            </a:lvl3pPr>
            <a:lvl4pPr marL="1828800" lvl="3" indent="-279400" rtl="0">
              <a:spcBef>
                <a:spcPts val="800"/>
              </a:spcBef>
              <a:spcAft>
                <a:spcPts val="0"/>
              </a:spcAft>
              <a:buClr>
                <a:schemeClr val="dk2"/>
              </a:buClr>
              <a:buSzPts val="800"/>
              <a:buChar char="⎼"/>
              <a:defRPr/>
            </a:lvl4pPr>
            <a:lvl5pPr marL="2286000" lvl="4" indent="-279400" rtl="0">
              <a:spcBef>
                <a:spcPts val="800"/>
              </a:spcBef>
              <a:spcAft>
                <a:spcPts val="0"/>
              </a:spcAft>
              <a:buClr>
                <a:schemeClr val="dk2"/>
              </a:buClr>
              <a:buSzPts val="800"/>
              <a:buChar char="●"/>
              <a:defRPr/>
            </a:lvl5pPr>
            <a:lvl6pPr marL="2743200" lvl="5" indent="-279400" rtl="0">
              <a:spcBef>
                <a:spcPts val="400"/>
              </a:spcBef>
              <a:spcAft>
                <a:spcPts val="0"/>
              </a:spcAft>
              <a:buClr>
                <a:schemeClr val="dk2"/>
              </a:buClr>
              <a:buSzPts val="800"/>
              <a:buChar char="●"/>
              <a:defRPr/>
            </a:lvl6pPr>
            <a:lvl7pPr marL="3200400" lvl="6" indent="-317500" rtl="0">
              <a:spcBef>
                <a:spcPts val="0"/>
              </a:spcBef>
              <a:spcAft>
                <a:spcPts val="0"/>
              </a:spcAft>
              <a:buClr>
                <a:schemeClr val="dk2"/>
              </a:buClr>
              <a:buSzPts val="1400"/>
              <a:buChar char="•"/>
              <a:defRPr/>
            </a:lvl7pPr>
            <a:lvl8pPr marL="3657600" lvl="7" indent="-317500" rtl="0">
              <a:spcBef>
                <a:spcPts val="400"/>
              </a:spcBef>
              <a:spcAft>
                <a:spcPts val="0"/>
              </a:spcAft>
              <a:buClr>
                <a:schemeClr val="dk2"/>
              </a:buClr>
              <a:buSzPts val="1400"/>
              <a:buChar char="•"/>
              <a:defRPr/>
            </a:lvl8pPr>
            <a:lvl9pPr marL="4114800" lvl="8" indent="-317500" rtl="0">
              <a:spcBef>
                <a:spcPts val="400"/>
              </a:spcBef>
              <a:spcAft>
                <a:spcPts val="0"/>
              </a:spcAft>
              <a:buClr>
                <a:schemeClr val="dk2"/>
              </a:buClr>
              <a:buSzPts val="1400"/>
              <a:buChar char="•"/>
              <a:defRPr/>
            </a:lvl9pPr>
          </a:lstStyle>
          <a:p>
            <a:endParaRPr/>
          </a:p>
        </p:txBody>
      </p:sp>
      <p:sp>
        <p:nvSpPr>
          <p:cNvPr id="242" name="Google Shape;242;p37"/>
          <p:cNvSpPr txBox="1">
            <a:spLocks noGrp="1"/>
          </p:cNvSpPr>
          <p:nvPr>
            <p:ph type="body" idx="3"/>
          </p:nvPr>
        </p:nvSpPr>
        <p:spPr>
          <a:xfrm>
            <a:off x="5963800" y="2774200"/>
            <a:ext cx="2602500" cy="1935600"/>
          </a:xfrm>
          <a:prstGeom prst="rect">
            <a:avLst/>
          </a:prstGeom>
        </p:spPr>
        <p:txBody>
          <a:bodyPr spcFirstLastPara="1" wrap="square" lIns="68575" tIns="68575" rIns="68575" bIns="68575" anchor="t" anchorCtr="0">
            <a:noAutofit/>
          </a:bodyPr>
          <a:lstStyle>
            <a:lvl1pPr marL="457200" lvl="0" indent="-317500" rtl="0">
              <a:lnSpc>
                <a:spcPct val="100000"/>
              </a:lnSpc>
              <a:spcBef>
                <a:spcPts val="0"/>
              </a:spcBef>
              <a:spcAft>
                <a:spcPts val="0"/>
              </a:spcAft>
              <a:buClr>
                <a:schemeClr val="dk2"/>
              </a:buClr>
              <a:buSzPts val="1400"/>
              <a:buChar char="●"/>
              <a:defRPr/>
            </a:lvl1pPr>
            <a:lvl2pPr marL="914400" lvl="1" indent="-304800" rtl="0">
              <a:spcBef>
                <a:spcPts val="800"/>
              </a:spcBef>
              <a:spcAft>
                <a:spcPts val="0"/>
              </a:spcAft>
              <a:buClr>
                <a:schemeClr val="dk2"/>
              </a:buClr>
              <a:buSzPts val="1200"/>
              <a:buChar char="○"/>
              <a:defRPr/>
            </a:lvl2pPr>
            <a:lvl3pPr marL="1371600" lvl="2" indent="-292100" rtl="0">
              <a:spcBef>
                <a:spcPts val="800"/>
              </a:spcBef>
              <a:spcAft>
                <a:spcPts val="0"/>
              </a:spcAft>
              <a:buClr>
                <a:schemeClr val="dk2"/>
              </a:buClr>
              <a:buSzPts val="1000"/>
              <a:buChar char="●"/>
              <a:defRPr/>
            </a:lvl3pPr>
            <a:lvl4pPr marL="1828800" lvl="3" indent="-279400" rtl="0">
              <a:spcBef>
                <a:spcPts val="800"/>
              </a:spcBef>
              <a:spcAft>
                <a:spcPts val="0"/>
              </a:spcAft>
              <a:buClr>
                <a:schemeClr val="dk2"/>
              </a:buClr>
              <a:buSzPts val="800"/>
              <a:buChar char="⎼"/>
              <a:defRPr/>
            </a:lvl4pPr>
            <a:lvl5pPr marL="2286000" lvl="4" indent="-279400" rtl="0">
              <a:spcBef>
                <a:spcPts val="800"/>
              </a:spcBef>
              <a:spcAft>
                <a:spcPts val="0"/>
              </a:spcAft>
              <a:buClr>
                <a:schemeClr val="dk2"/>
              </a:buClr>
              <a:buSzPts val="800"/>
              <a:buChar char="●"/>
              <a:defRPr/>
            </a:lvl5pPr>
            <a:lvl6pPr marL="2743200" lvl="5" indent="-279400" rtl="0">
              <a:spcBef>
                <a:spcPts val="400"/>
              </a:spcBef>
              <a:spcAft>
                <a:spcPts val="0"/>
              </a:spcAft>
              <a:buClr>
                <a:schemeClr val="dk2"/>
              </a:buClr>
              <a:buSzPts val="800"/>
              <a:buChar char="●"/>
              <a:defRPr/>
            </a:lvl6pPr>
            <a:lvl7pPr marL="3200400" lvl="6" indent="-317500" rtl="0">
              <a:spcBef>
                <a:spcPts val="0"/>
              </a:spcBef>
              <a:spcAft>
                <a:spcPts val="0"/>
              </a:spcAft>
              <a:buClr>
                <a:schemeClr val="dk2"/>
              </a:buClr>
              <a:buSzPts val="1400"/>
              <a:buChar char="•"/>
              <a:defRPr/>
            </a:lvl7pPr>
            <a:lvl8pPr marL="3657600" lvl="7" indent="-317500" rtl="0">
              <a:spcBef>
                <a:spcPts val="400"/>
              </a:spcBef>
              <a:spcAft>
                <a:spcPts val="0"/>
              </a:spcAft>
              <a:buClr>
                <a:schemeClr val="dk2"/>
              </a:buClr>
              <a:buSzPts val="1400"/>
              <a:buChar char="•"/>
              <a:defRPr/>
            </a:lvl8pPr>
            <a:lvl9pPr marL="4114800" lvl="8" indent="-317500" rtl="0">
              <a:spcBef>
                <a:spcPts val="400"/>
              </a:spcBef>
              <a:spcAft>
                <a:spcPts val="0"/>
              </a:spcAft>
              <a:buClr>
                <a:schemeClr val="dk2"/>
              </a:buClr>
              <a:buSzPts val="1400"/>
              <a:buChar char="•"/>
              <a:defRPr/>
            </a:lvl9pPr>
          </a:lstStyle>
          <a:p>
            <a:endParaRPr/>
          </a:p>
        </p:txBody>
      </p:sp>
      <p:pic>
        <p:nvPicPr>
          <p:cNvPr id="243" name="Google Shape;243;p37"/>
          <p:cNvPicPr preferRelativeResize="0"/>
          <p:nvPr/>
        </p:nvPicPr>
        <p:blipFill rotWithShape="1">
          <a:blip r:embed="rId2">
            <a:alphaModFix/>
          </a:blip>
          <a:srcRect/>
          <a:stretch/>
        </p:blipFill>
        <p:spPr>
          <a:xfrm>
            <a:off x="8745884" y="4742014"/>
            <a:ext cx="311507" cy="311507"/>
          </a:xfrm>
          <a:prstGeom prst="rect">
            <a:avLst/>
          </a:prstGeom>
          <a:noFill/>
          <a:ln>
            <a:noFill/>
          </a:ln>
        </p:spPr>
      </p:pic>
      <p:pic>
        <p:nvPicPr>
          <p:cNvPr id="244" name="Google Shape;244;p37"/>
          <p:cNvPicPr preferRelativeResize="0"/>
          <p:nvPr/>
        </p:nvPicPr>
        <p:blipFill rotWithShape="1">
          <a:blip r:embed="rId3">
            <a:alphaModFix/>
          </a:blip>
          <a:srcRect/>
          <a:stretch/>
        </p:blipFill>
        <p:spPr>
          <a:xfrm>
            <a:off x="0" y="0"/>
            <a:ext cx="9144000" cy="2571750"/>
          </a:xfrm>
          <a:prstGeom prst="rect">
            <a:avLst/>
          </a:prstGeom>
          <a:noFill/>
          <a:ln>
            <a:noFill/>
          </a:ln>
        </p:spPr>
      </p:pic>
      <p:sp>
        <p:nvSpPr>
          <p:cNvPr id="245" name="Google Shape;245;p37"/>
          <p:cNvSpPr txBox="1">
            <a:spLocks noGrp="1"/>
          </p:cNvSpPr>
          <p:nvPr>
            <p:ph type="title"/>
          </p:nvPr>
        </p:nvSpPr>
        <p:spPr>
          <a:xfrm>
            <a:off x="400050" y="971325"/>
            <a:ext cx="4157400" cy="3927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a:solidFill>
                  <a:schemeClr val="lt2"/>
                </a:solidFill>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246" name="Google Shape;246;p37"/>
          <p:cNvSpPr txBox="1">
            <a:spLocks noGrp="1"/>
          </p:cNvSpPr>
          <p:nvPr>
            <p:ph type="subTitle" idx="4"/>
          </p:nvPr>
        </p:nvSpPr>
        <p:spPr>
          <a:xfrm>
            <a:off x="400050" y="1346625"/>
            <a:ext cx="4174800" cy="2538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sz="1600">
                <a:solidFill>
                  <a:srgbClr val="FFFFFF"/>
                </a:solidFill>
              </a:defRPr>
            </a:lvl1pPr>
            <a:lvl2pPr lvl="1" rtl="0">
              <a:spcBef>
                <a:spcPts val="800"/>
              </a:spcBef>
              <a:spcAft>
                <a:spcPts val="0"/>
              </a:spcAft>
              <a:buNone/>
              <a:defRPr sz="1600"/>
            </a:lvl2pPr>
            <a:lvl3pPr lvl="2" rtl="0">
              <a:spcBef>
                <a:spcPts val="800"/>
              </a:spcBef>
              <a:spcAft>
                <a:spcPts val="0"/>
              </a:spcAft>
              <a:buNone/>
              <a:defRPr sz="1600"/>
            </a:lvl3pPr>
            <a:lvl4pPr lvl="3" rtl="0">
              <a:spcBef>
                <a:spcPts val="800"/>
              </a:spcBef>
              <a:spcAft>
                <a:spcPts val="0"/>
              </a:spcAft>
              <a:buNone/>
              <a:defRPr sz="1600"/>
            </a:lvl4pPr>
            <a:lvl5pPr lvl="4" rtl="0">
              <a:spcBef>
                <a:spcPts val="800"/>
              </a:spcBef>
              <a:spcAft>
                <a:spcPts val="0"/>
              </a:spcAft>
              <a:buNone/>
              <a:defRPr sz="1600"/>
            </a:lvl5pPr>
            <a:lvl6pPr lvl="5" rtl="0">
              <a:spcBef>
                <a:spcPts val="800"/>
              </a:spcBef>
              <a:spcAft>
                <a:spcPts val="0"/>
              </a:spcAft>
              <a:buNone/>
              <a:defRPr sz="1600"/>
            </a:lvl6pPr>
            <a:lvl7pPr lvl="6" rtl="0">
              <a:spcBef>
                <a:spcPts val="800"/>
              </a:spcBef>
              <a:spcAft>
                <a:spcPts val="0"/>
              </a:spcAft>
              <a:buNone/>
              <a:defRPr sz="1600"/>
            </a:lvl7pPr>
            <a:lvl8pPr lvl="7" rtl="0">
              <a:spcBef>
                <a:spcPts val="800"/>
              </a:spcBef>
              <a:spcAft>
                <a:spcPts val="0"/>
              </a:spcAft>
              <a:buNone/>
              <a:defRPr sz="1600"/>
            </a:lvl8pPr>
            <a:lvl9pPr lvl="8" rtl="0">
              <a:spcBef>
                <a:spcPts val="800"/>
              </a:spcBef>
              <a:spcAft>
                <a:spcPts val="0"/>
              </a:spcAft>
              <a:buNone/>
              <a:defRPr sz="1600"/>
            </a:lvl9pPr>
          </a:lstStyle>
          <a:p>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43"/>
                                        </p:tgtEl>
                                        <p:attrNameLst>
                                          <p:attrName>style.visibility</p:attrName>
                                        </p:attrNameLst>
                                      </p:cBhvr>
                                      <p:to>
                                        <p:strVal val="visible"/>
                                      </p:to>
                                    </p:set>
                                    <p:animEffect transition="in" filter="fade">
                                      <p:cBhvr>
                                        <p:cTn id="7" dur="500"/>
                                        <p:tgtEl>
                                          <p:spTgt spid="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Content Slide 01 - Orange">
  <p:cSld name="Content Slide 01 - Orange">
    <p:spTree>
      <p:nvGrpSpPr>
        <p:cNvPr id="1" name="Shape 247"/>
        <p:cNvGrpSpPr/>
        <p:nvPr/>
      </p:nvGrpSpPr>
      <p:grpSpPr>
        <a:xfrm>
          <a:off x="0" y="0"/>
          <a:ext cx="0" cy="0"/>
          <a:chOff x="0" y="0"/>
          <a:chExt cx="0" cy="0"/>
        </a:xfrm>
      </p:grpSpPr>
      <p:sp>
        <p:nvSpPr>
          <p:cNvPr id="248" name="Google Shape;248;p38"/>
          <p:cNvSpPr txBox="1">
            <a:spLocks noGrp="1"/>
          </p:cNvSpPr>
          <p:nvPr>
            <p:ph type="body" idx="1"/>
          </p:nvPr>
        </p:nvSpPr>
        <p:spPr>
          <a:xfrm>
            <a:off x="400050" y="2774200"/>
            <a:ext cx="2602500" cy="1935600"/>
          </a:xfrm>
          <a:prstGeom prst="rect">
            <a:avLst/>
          </a:prstGeom>
        </p:spPr>
        <p:txBody>
          <a:bodyPr spcFirstLastPara="1" wrap="square" lIns="68575" tIns="68575" rIns="68575" bIns="68575" anchor="t" anchorCtr="0">
            <a:noAutofit/>
          </a:bodyPr>
          <a:lstStyle>
            <a:lvl1pPr marL="457200" lvl="0" indent="-317500" rtl="0">
              <a:lnSpc>
                <a:spcPct val="100000"/>
              </a:lnSpc>
              <a:spcBef>
                <a:spcPts val="0"/>
              </a:spcBef>
              <a:spcAft>
                <a:spcPts val="0"/>
              </a:spcAft>
              <a:buClr>
                <a:schemeClr val="accent1"/>
              </a:buClr>
              <a:buSzPts val="1400"/>
              <a:buChar char="●"/>
              <a:defRPr/>
            </a:lvl1pPr>
            <a:lvl2pPr marL="914400" lvl="1" indent="-304800" rtl="0">
              <a:spcBef>
                <a:spcPts val="800"/>
              </a:spcBef>
              <a:spcAft>
                <a:spcPts val="0"/>
              </a:spcAft>
              <a:buClr>
                <a:schemeClr val="accent1"/>
              </a:buClr>
              <a:buSzPts val="1200"/>
              <a:buChar char="○"/>
              <a:defRPr/>
            </a:lvl2pPr>
            <a:lvl3pPr marL="1371600" lvl="2" indent="-292100" rtl="0">
              <a:spcBef>
                <a:spcPts val="800"/>
              </a:spcBef>
              <a:spcAft>
                <a:spcPts val="0"/>
              </a:spcAft>
              <a:buClr>
                <a:schemeClr val="accent1"/>
              </a:buClr>
              <a:buSzPts val="1000"/>
              <a:buChar char="●"/>
              <a:defRPr/>
            </a:lvl3pPr>
            <a:lvl4pPr marL="1828800" lvl="3" indent="-279400" rtl="0">
              <a:spcBef>
                <a:spcPts val="800"/>
              </a:spcBef>
              <a:spcAft>
                <a:spcPts val="0"/>
              </a:spcAft>
              <a:buClr>
                <a:schemeClr val="accent1"/>
              </a:buClr>
              <a:buSzPts val="800"/>
              <a:buChar char="⎼"/>
              <a:defRPr/>
            </a:lvl4pPr>
            <a:lvl5pPr marL="2286000" lvl="4" indent="-279400" rtl="0">
              <a:spcBef>
                <a:spcPts val="800"/>
              </a:spcBef>
              <a:spcAft>
                <a:spcPts val="0"/>
              </a:spcAft>
              <a:buClr>
                <a:schemeClr val="accent1"/>
              </a:buClr>
              <a:buSzPts val="800"/>
              <a:buChar char="●"/>
              <a:defRPr/>
            </a:lvl5pPr>
            <a:lvl6pPr marL="2743200" lvl="5" indent="-279400" rtl="0">
              <a:spcBef>
                <a:spcPts val="400"/>
              </a:spcBef>
              <a:spcAft>
                <a:spcPts val="0"/>
              </a:spcAft>
              <a:buClr>
                <a:schemeClr val="accent1"/>
              </a:buClr>
              <a:buSzPts val="800"/>
              <a:buChar char="●"/>
              <a:defRPr/>
            </a:lvl6pPr>
            <a:lvl7pPr marL="3200400" lvl="6" indent="-317500" rtl="0">
              <a:spcBef>
                <a:spcPts val="0"/>
              </a:spcBef>
              <a:spcAft>
                <a:spcPts val="0"/>
              </a:spcAft>
              <a:buClr>
                <a:schemeClr val="accent1"/>
              </a:buClr>
              <a:buSzPts val="1400"/>
              <a:buChar char="•"/>
              <a:defRPr/>
            </a:lvl7pPr>
            <a:lvl8pPr marL="3657600" lvl="7" indent="-317500" rtl="0">
              <a:spcBef>
                <a:spcPts val="400"/>
              </a:spcBef>
              <a:spcAft>
                <a:spcPts val="0"/>
              </a:spcAft>
              <a:buClr>
                <a:schemeClr val="accent1"/>
              </a:buClr>
              <a:buSzPts val="1400"/>
              <a:buChar char="•"/>
              <a:defRPr/>
            </a:lvl8pPr>
            <a:lvl9pPr marL="4114800" lvl="8" indent="-317500" rtl="0">
              <a:spcBef>
                <a:spcPts val="400"/>
              </a:spcBef>
              <a:spcAft>
                <a:spcPts val="0"/>
              </a:spcAft>
              <a:buClr>
                <a:schemeClr val="accent1"/>
              </a:buClr>
              <a:buSzPts val="1400"/>
              <a:buChar char="•"/>
              <a:defRPr/>
            </a:lvl9pPr>
          </a:lstStyle>
          <a:p>
            <a:endParaRPr/>
          </a:p>
        </p:txBody>
      </p:sp>
      <p:sp>
        <p:nvSpPr>
          <p:cNvPr id="249" name="Google Shape;249;p38"/>
          <p:cNvSpPr txBox="1">
            <a:spLocks noGrp="1"/>
          </p:cNvSpPr>
          <p:nvPr>
            <p:ph type="body" idx="2"/>
          </p:nvPr>
        </p:nvSpPr>
        <p:spPr>
          <a:xfrm>
            <a:off x="3181913" y="2774213"/>
            <a:ext cx="2602500" cy="1935600"/>
          </a:xfrm>
          <a:prstGeom prst="rect">
            <a:avLst/>
          </a:prstGeom>
        </p:spPr>
        <p:txBody>
          <a:bodyPr spcFirstLastPara="1" wrap="square" lIns="68575" tIns="68575" rIns="68575" bIns="68575" anchor="t" anchorCtr="0">
            <a:noAutofit/>
          </a:bodyPr>
          <a:lstStyle>
            <a:lvl1pPr marL="457200" lvl="0" indent="-317500" rtl="0">
              <a:lnSpc>
                <a:spcPct val="100000"/>
              </a:lnSpc>
              <a:spcBef>
                <a:spcPts val="0"/>
              </a:spcBef>
              <a:spcAft>
                <a:spcPts val="0"/>
              </a:spcAft>
              <a:buClr>
                <a:schemeClr val="accent1"/>
              </a:buClr>
              <a:buSzPts val="1400"/>
              <a:buChar char="●"/>
              <a:defRPr/>
            </a:lvl1pPr>
            <a:lvl2pPr marL="914400" lvl="1" indent="-304800" rtl="0">
              <a:spcBef>
                <a:spcPts val="800"/>
              </a:spcBef>
              <a:spcAft>
                <a:spcPts val="0"/>
              </a:spcAft>
              <a:buClr>
                <a:schemeClr val="accent1"/>
              </a:buClr>
              <a:buSzPts val="1200"/>
              <a:buChar char="○"/>
              <a:defRPr/>
            </a:lvl2pPr>
            <a:lvl3pPr marL="1371600" lvl="2" indent="-292100" rtl="0">
              <a:spcBef>
                <a:spcPts val="800"/>
              </a:spcBef>
              <a:spcAft>
                <a:spcPts val="0"/>
              </a:spcAft>
              <a:buClr>
                <a:schemeClr val="accent1"/>
              </a:buClr>
              <a:buSzPts val="1000"/>
              <a:buChar char="●"/>
              <a:defRPr/>
            </a:lvl3pPr>
            <a:lvl4pPr marL="1828800" lvl="3" indent="-279400" rtl="0">
              <a:spcBef>
                <a:spcPts val="800"/>
              </a:spcBef>
              <a:spcAft>
                <a:spcPts val="0"/>
              </a:spcAft>
              <a:buClr>
                <a:schemeClr val="accent1"/>
              </a:buClr>
              <a:buSzPts val="800"/>
              <a:buChar char="⎼"/>
              <a:defRPr/>
            </a:lvl4pPr>
            <a:lvl5pPr marL="2286000" lvl="4" indent="-279400" rtl="0">
              <a:spcBef>
                <a:spcPts val="800"/>
              </a:spcBef>
              <a:spcAft>
                <a:spcPts val="0"/>
              </a:spcAft>
              <a:buClr>
                <a:schemeClr val="accent1"/>
              </a:buClr>
              <a:buSzPts val="800"/>
              <a:buChar char="●"/>
              <a:defRPr/>
            </a:lvl5pPr>
            <a:lvl6pPr marL="2743200" lvl="5" indent="-279400" rtl="0">
              <a:spcBef>
                <a:spcPts val="400"/>
              </a:spcBef>
              <a:spcAft>
                <a:spcPts val="0"/>
              </a:spcAft>
              <a:buClr>
                <a:schemeClr val="accent1"/>
              </a:buClr>
              <a:buSzPts val="800"/>
              <a:buChar char="●"/>
              <a:defRPr/>
            </a:lvl6pPr>
            <a:lvl7pPr marL="3200400" lvl="6" indent="-317500" rtl="0">
              <a:spcBef>
                <a:spcPts val="0"/>
              </a:spcBef>
              <a:spcAft>
                <a:spcPts val="0"/>
              </a:spcAft>
              <a:buClr>
                <a:schemeClr val="accent1"/>
              </a:buClr>
              <a:buSzPts val="1400"/>
              <a:buChar char="•"/>
              <a:defRPr/>
            </a:lvl7pPr>
            <a:lvl8pPr marL="3657600" lvl="7" indent="-317500" rtl="0">
              <a:spcBef>
                <a:spcPts val="400"/>
              </a:spcBef>
              <a:spcAft>
                <a:spcPts val="0"/>
              </a:spcAft>
              <a:buClr>
                <a:schemeClr val="accent1"/>
              </a:buClr>
              <a:buSzPts val="1400"/>
              <a:buChar char="•"/>
              <a:defRPr/>
            </a:lvl8pPr>
            <a:lvl9pPr marL="4114800" lvl="8" indent="-317500" rtl="0">
              <a:spcBef>
                <a:spcPts val="400"/>
              </a:spcBef>
              <a:spcAft>
                <a:spcPts val="0"/>
              </a:spcAft>
              <a:buClr>
                <a:schemeClr val="accent1"/>
              </a:buClr>
              <a:buSzPts val="1400"/>
              <a:buChar char="•"/>
              <a:defRPr/>
            </a:lvl9pPr>
          </a:lstStyle>
          <a:p>
            <a:endParaRPr/>
          </a:p>
        </p:txBody>
      </p:sp>
      <p:sp>
        <p:nvSpPr>
          <p:cNvPr id="250" name="Google Shape;250;p38"/>
          <p:cNvSpPr txBox="1">
            <a:spLocks noGrp="1"/>
          </p:cNvSpPr>
          <p:nvPr>
            <p:ph type="body" idx="3"/>
          </p:nvPr>
        </p:nvSpPr>
        <p:spPr>
          <a:xfrm>
            <a:off x="5963788" y="2774188"/>
            <a:ext cx="2602500" cy="1935600"/>
          </a:xfrm>
          <a:prstGeom prst="rect">
            <a:avLst/>
          </a:prstGeom>
        </p:spPr>
        <p:txBody>
          <a:bodyPr spcFirstLastPara="1" wrap="square" lIns="68575" tIns="68575" rIns="68575" bIns="68575" anchor="t" anchorCtr="0">
            <a:noAutofit/>
          </a:bodyPr>
          <a:lstStyle>
            <a:lvl1pPr marL="457200" lvl="0" indent="-317500" rtl="0">
              <a:lnSpc>
                <a:spcPct val="100000"/>
              </a:lnSpc>
              <a:spcBef>
                <a:spcPts val="0"/>
              </a:spcBef>
              <a:spcAft>
                <a:spcPts val="0"/>
              </a:spcAft>
              <a:buClr>
                <a:schemeClr val="accent1"/>
              </a:buClr>
              <a:buSzPts val="1400"/>
              <a:buChar char="●"/>
              <a:defRPr/>
            </a:lvl1pPr>
            <a:lvl2pPr marL="914400" lvl="1" indent="-304800" rtl="0">
              <a:spcBef>
                <a:spcPts val="800"/>
              </a:spcBef>
              <a:spcAft>
                <a:spcPts val="0"/>
              </a:spcAft>
              <a:buClr>
                <a:schemeClr val="accent1"/>
              </a:buClr>
              <a:buSzPts val="1200"/>
              <a:buChar char="○"/>
              <a:defRPr/>
            </a:lvl2pPr>
            <a:lvl3pPr marL="1371600" lvl="2" indent="-292100" rtl="0">
              <a:spcBef>
                <a:spcPts val="800"/>
              </a:spcBef>
              <a:spcAft>
                <a:spcPts val="0"/>
              </a:spcAft>
              <a:buClr>
                <a:schemeClr val="accent1"/>
              </a:buClr>
              <a:buSzPts val="1000"/>
              <a:buChar char="●"/>
              <a:defRPr/>
            </a:lvl3pPr>
            <a:lvl4pPr marL="1828800" lvl="3" indent="-279400" rtl="0">
              <a:spcBef>
                <a:spcPts val="800"/>
              </a:spcBef>
              <a:spcAft>
                <a:spcPts val="0"/>
              </a:spcAft>
              <a:buClr>
                <a:schemeClr val="accent1"/>
              </a:buClr>
              <a:buSzPts val="800"/>
              <a:buChar char="⎼"/>
              <a:defRPr/>
            </a:lvl4pPr>
            <a:lvl5pPr marL="2286000" lvl="4" indent="-279400" rtl="0">
              <a:spcBef>
                <a:spcPts val="800"/>
              </a:spcBef>
              <a:spcAft>
                <a:spcPts val="0"/>
              </a:spcAft>
              <a:buClr>
                <a:schemeClr val="accent1"/>
              </a:buClr>
              <a:buSzPts val="800"/>
              <a:buChar char="●"/>
              <a:defRPr/>
            </a:lvl5pPr>
            <a:lvl6pPr marL="2743200" lvl="5" indent="-279400" rtl="0">
              <a:spcBef>
                <a:spcPts val="400"/>
              </a:spcBef>
              <a:spcAft>
                <a:spcPts val="0"/>
              </a:spcAft>
              <a:buClr>
                <a:schemeClr val="accent1"/>
              </a:buClr>
              <a:buSzPts val="800"/>
              <a:buChar char="●"/>
              <a:defRPr/>
            </a:lvl6pPr>
            <a:lvl7pPr marL="3200400" lvl="6" indent="-317500" rtl="0">
              <a:spcBef>
                <a:spcPts val="0"/>
              </a:spcBef>
              <a:spcAft>
                <a:spcPts val="0"/>
              </a:spcAft>
              <a:buClr>
                <a:schemeClr val="accent1"/>
              </a:buClr>
              <a:buSzPts val="1400"/>
              <a:buChar char="•"/>
              <a:defRPr/>
            </a:lvl7pPr>
            <a:lvl8pPr marL="3657600" lvl="7" indent="-317500" rtl="0">
              <a:spcBef>
                <a:spcPts val="400"/>
              </a:spcBef>
              <a:spcAft>
                <a:spcPts val="0"/>
              </a:spcAft>
              <a:buClr>
                <a:schemeClr val="accent1"/>
              </a:buClr>
              <a:buSzPts val="1400"/>
              <a:buChar char="•"/>
              <a:defRPr/>
            </a:lvl8pPr>
            <a:lvl9pPr marL="4114800" lvl="8" indent="-317500" rtl="0">
              <a:spcBef>
                <a:spcPts val="400"/>
              </a:spcBef>
              <a:spcAft>
                <a:spcPts val="0"/>
              </a:spcAft>
              <a:buClr>
                <a:schemeClr val="accent1"/>
              </a:buClr>
              <a:buSzPts val="1400"/>
              <a:buChar char="•"/>
              <a:defRPr/>
            </a:lvl9pPr>
          </a:lstStyle>
          <a:p>
            <a:endParaRPr/>
          </a:p>
        </p:txBody>
      </p:sp>
      <p:pic>
        <p:nvPicPr>
          <p:cNvPr id="251" name="Google Shape;251;p38"/>
          <p:cNvPicPr preferRelativeResize="0"/>
          <p:nvPr/>
        </p:nvPicPr>
        <p:blipFill rotWithShape="1">
          <a:blip r:embed="rId2">
            <a:alphaModFix/>
          </a:blip>
          <a:srcRect/>
          <a:stretch/>
        </p:blipFill>
        <p:spPr>
          <a:xfrm>
            <a:off x="8745884" y="4742014"/>
            <a:ext cx="311507" cy="311507"/>
          </a:xfrm>
          <a:prstGeom prst="rect">
            <a:avLst/>
          </a:prstGeom>
          <a:noFill/>
          <a:ln>
            <a:noFill/>
          </a:ln>
        </p:spPr>
      </p:pic>
      <p:pic>
        <p:nvPicPr>
          <p:cNvPr id="252" name="Google Shape;252;p38"/>
          <p:cNvPicPr preferRelativeResize="0"/>
          <p:nvPr/>
        </p:nvPicPr>
        <p:blipFill rotWithShape="1">
          <a:blip r:embed="rId3">
            <a:alphaModFix/>
          </a:blip>
          <a:srcRect/>
          <a:stretch/>
        </p:blipFill>
        <p:spPr>
          <a:xfrm>
            <a:off x="0" y="0"/>
            <a:ext cx="9144000" cy="2571750"/>
          </a:xfrm>
          <a:prstGeom prst="rect">
            <a:avLst/>
          </a:prstGeom>
          <a:noFill/>
          <a:ln>
            <a:noFill/>
          </a:ln>
        </p:spPr>
      </p:pic>
      <p:sp>
        <p:nvSpPr>
          <p:cNvPr id="253" name="Google Shape;253;p38"/>
          <p:cNvSpPr txBox="1">
            <a:spLocks noGrp="1"/>
          </p:cNvSpPr>
          <p:nvPr>
            <p:ph type="title"/>
          </p:nvPr>
        </p:nvSpPr>
        <p:spPr>
          <a:xfrm>
            <a:off x="400050" y="971325"/>
            <a:ext cx="4157400" cy="3927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a:solidFill>
                  <a:schemeClr val="lt2"/>
                </a:solidFill>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254" name="Google Shape;254;p38"/>
          <p:cNvSpPr txBox="1">
            <a:spLocks noGrp="1"/>
          </p:cNvSpPr>
          <p:nvPr>
            <p:ph type="subTitle" idx="4"/>
          </p:nvPr>
        </p:nvSpPr>
        <p:spPr>
          <a:xfrm>
            <a:off x="400050" y="1346625"/>
            <a:ext cx="4174800" cy="2538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sz="1600">
                <a:solidFill>
                  <a:srgbClr val="FFFFFF"/>
                </a:solidFill>
              </a:defRPr>
            </a:lvl1pPr>
            <a:lvl2pPr lvl="1" rtl="0">
              <a:spcBef>
                <a:spcPts val="800"/>
              </a:spcBef>
              <a:spcAft>
                <a:spcPts val="0"/>
              </a:spcAft>
              <a:buNone/>
              <a:defRPr sz="1600"/>
            </a:lvl2pPr>
            <a:lvl3pPr lvl="2" rtl="0">
              <a:spcBef>
                <a:spcPts val="800"/>
              </a:spcBef>
              <a:spcAft>
                <a:spcPts val="0"/>
              </a:spcAft>
              <a:buNone/>
              <a:defRPr sz="1600"/>
            </a:lvl3pPr>
            <a:lvl4pPr lvl="3" rtl="0">
              <a:spcBef>
                <a:spcPts val="800"/>
              </a:spcBef>
              <a:spcAft>
                <a:spcPts val="0"/>
              </a:spcAft>
              <a:buNone/>
              <a:defRPr sz="1600"/>
            </a:lvl4pPr>
            <a:lvl5pPr lvl="4" rtl="0">
              <a:spcBef>
                <a:spcPts val="800"/>
              </a:spcBef>
              <a:spcAft>
                <a:spcPts val="0"/>
              </a:spcAft>
              <a:buNone/>
              <a:defRPr sz="1600"/>
            </a:lvl5pPr>
            <a:lvl6pPr lvl="5" rtl="0">
              <a:spcBef>
                <a:spcPts val="800"/>
              </a:spcBef>
              <a:spcAft>
                <a:spcPts val="0"/>
              </a:spcAft>
              <a:buNone/>
              <a:defRPr sz="1600"/>
            </a:lvl6pPr>
            <a:lvl7pPr lvl="6" rtl="0">
              <a:spcBef>
                <a:spcPts val="800"/>
              </a:spcBef>
              <a:spcAft>
                <a:spcPts val="0"/>
              </a:spcAft>
              <a:buNone/>
              <a:defRPr sz="1600"/>
            </a:lvl7pPr>
            <a:lvl8pPr lvl="7" rtl="0">
              <a:spcBef>
                <a:spcPts val="800"/>
              </a:spcBef>
              <a:spcAft>
                <a:spcPts val="0"/>
              </a:spcAft>
              <a:buNone/>
              <a:defRPr sz="1600"/>
            </a:lvl8pPr>
            <a:lvl9pPr lvl="8" rtl="0">
              <a:spcBef>
                <a:spcPts val="800"/>
              </a:spcBef>
              <a:spcAft>
                <a:spcPts val="0"/>
              </a:spcAft>
              <a:buNone/>
              <a:defRPr sz="1600"/>
            </a:lvl9pPr>
          </a:lstStyle>
          <a:p>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51"/>
                                        </p:tgtEl>
                                        <p:attrNameLst>
                                          <p:attrName>style.visibility</p:attrName>
                                        </p:attrNameLst>
                                      </p:cBhvr>
                                      <p:to>
                                        <p:strVal val="visible"/>
                                      </p:to>
                                    </p:set>
                                    <p:animEffect transition="in" filter="fade">
                                      <p:cBhvr>
                                        <p:cTn id="7" dur="500"/>
                                        <p:tgtEl>
                                          <p:spTgt spid="2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Content Slide 02 - Blue">
  <p:cSld name="Content Slide 02 - Blue">
    <p:spTree>
      <p:nvGrpSpPr>
        <p:cNvPr id="1" name="Shape 255"/>
        <p:cNvGrpSpPr/>
        <p:nvPr/>
      </p:nvGrpSpPr>
      <p:grpSpPr>
        <a:xfrm>
          <a:off x="0" y="0"/>
          <a:ext cx="0" cy="0"/>
          <a:chOff x="0" y="0"/>
          <a:chExt cx="0" cy="0"/>
        </a:xfrm>
      </p:grpSpPr>
      <p:sp>
        <p:nvSpPr>
          <p:cNvPr id="256" name="Google Shape;256;p39"/>
          <p:cNvSpPr txBox="1">
            <a:spLocks noGrp="1"/>
          </p:cNvSpPr>
          <p:nvPr>
            <p:ph type="body" idx="1"/>
          </p:nvPr>
        </p:nvSpPr>
        <p:spPr>
          <a:xfrm>
            <a:off x="400050" y="2774188"/>
            <a:ext cx="3929700" cy="1935600"/>
          </a:xfrm>
          <a:prstGeom prst="rect">
            <a:avLst/>
          </a:prstGeom>
        </p:spPr>
        <p:txBody>
          <a:bodyPr spcFirstLastPara="1" wrap="square" lIns="68575" tIns="68575" rIns="68575" bIns="68575" anchor="t" anchorCtr="0">
            <a:noAutofit/>
          </a:bodyPr>
          <a:lstStyle>
            <a:lvl1pPr marL="457200" lvl="0" indent="-317500" rtl="0">
              <a:spcBef>
                <a:spcPts val="0"/>
              </a:spcBef>
              <a:spcAft>
                <a:spcPts val="0"/>
              </a:spcAft>
              <a:buSzPts val="1400"/>
              <a:buChar char="●"/>
              <a:defRPr/>
            </a:lvl1pPr>
            <a:lvl2pPr marL="914400" lvl="1" indent="-304800" rtl="0">
              <a:spcBef>
                <a:spcPts val="800"/>
              </a:spcBef>
              <a:spcAft>
                <a:spcPts val="0"/>
              </a:spcAft>
              <a:buSzPts val="1200"/>
              <a:buChar char="○"/>
              <a:defRPr/>
            </a:lvl2pPr>
            <a:lvl3pPr marL="1371600" lvl="2" indent="-292100" rtl="0">
              <a:spcBef>
                <a:spcPts val="800"/>
              </a:spcBef>
              <a:spcAft>
                <a:spcPts val="0"/>
              </a:spcAft>
              <a:buSzPts val="1000"/>
              <a:buChar char="●"/>
              <a:defRPr/>
            </a:lvl3pPr>
            <a:lvl4pPr marL="1828800" lvl="3" indent="-279400" rtl="0">
              <a:spcBef>
                <a:spcPts val="800"/>
              </a:spcBef>
              <a:spcAft>
                <a:spcPts val="0"/>
              </a:spcAft>
              <a:buSzPts val="800"/>
              <a:buChar char="⎼"/>
              <a:defRPr/>
            </a:lvl4pPr>
            <a:lvl5pPr marL="2286000" lvl="4" indent="-279400" rtl="0">
              <a:spcBef>
                <a:spcPts val="800"/>
              </a:spcBef>
              <a:spcAft>
                <a:spcPts val="0"/>
              </a:spcAft>
              <a:buSzPts val="800"/>
              <a:buChar char="●"/>
              <a:defRPr/>
            </a:lvl5pPr>
            <a:lvl6pPr marL="2743200" lvl="5" indent="-279400" rtl="0">
              <a:spcBef>
                <a:spcPts val="400"/>
              </a:spcBef>
              <a:spcAft>
                <a:spcPts val="0"/>
              </a:spcAft>
              <a:buSzPts val="800"/>
              <a:buChar char="●"/>
              <a:defRPr/>
            </a:lvl6pPr>
            <a:lvl7pPr marL="3200400" lvl="6" indent="-317500" rtl="0">
              <a:spcBef>
                <a:spcPts val="0"/>
              </a:spcBef>
              <a:spcAft>
                <a:spcPts val="0"/>
              </a:spcAft>
              <a:buSzPts val="1400"/>
              <a:buChar char="•"/>
              <a:defRPr/>
            </a:lvl7pPr>
            <a:lvl8pPr marL="3657600" lvl="7" indent="-317500" rtl="0">
              <a:spcBef>
                <a:spcPts val="400"/>
              </a:spcBef>
              <a:spcAft>
                <a:spcPts val="0"/>
              </a:spcAft>
              <a:buSzPts val="1400"/>
              <a:buChar char="•"/>
              <a:defRPr/>
            </a:lvl8pPr>
            <a:lvl9pPr marL="4114800" lvl="8" indent="-317500" rtl="0">
              <a:spcBef>
                <a:spcPts val="400"/>
              </a:spcBef>
              <a:spcAft>
                <a:spcPts val="0"/>
              </a:spcAft>
              <a:buSzPts val="1400"/>
              <a:buChar char="•"/>
              <a:defRPr/>
            </a:lvl9pPr>
          </a:lstStyle>
          <a:p>
            <a:endParaRPr/>
          </a:p>
        </p:txBody>
      </p:sp>
      <p:sp>
        <p:nvSpPr>
          <p:cNvPr id="257" name="Google Shape;257;p39"/>
          <p:cNvSpPr txBox="1">
            <a:spLocks noGrp="1"/>
          </p:cNvSpPr>
          <p:nvPr>
            <p:ph type="body" idx="2"/>
          </p:nvPr>
        </p:nvSpPr>
        <p:spPr>
          <a:xfrm>
            <a:off x="4593900" y="2774188"/>
            <a:ext cx="3929700" cy="1935600"/>
          </a:xfrm>
          <a:prstGeom prst="rect">
            <a:avLst/>
          </a:prstGeom>
        </p:spPr>
        <p:txBody>
          <a:bodyPr spcFirstLastPara="1" wrap="square" lIns="68575" tIns="68575" rIns="68575" bIns="68575" anchor="t" anchorCtr="0">
            <a:noAutofit/>
          </a:bodyPr>
          <a:lstStyle>
            <a:lvl1pPr marL="457200" lvl="0" indent="-317500" rtl="0">
              <a:spcBef>
                <a:spcPts val="0"/>
              </a:spcBef>
              <a:spcAft>
                <a:spcPts val="0"/>
              </a:spcAft>
              <a:buSzPts val="1400"/>
              <a:buChar char="●"/>
              <a:defRPr/>
            </a:lvl1pPr>
            <a:lvl2pPr marL="914400" lvl="1" indent="-304800" rtl="0">
              <a:spcBef>
                <a:spcPts val="800"/>
              </a:spcBef>
              <a:spcAft>
                <a:spcPts val="0"/>
              </a:spcAft>
              <a:buSzPts val="1200"/>
              <a:buChar char="○"/>
              <a:defRPr/>
            </a:lvl2pPr>
            <a:lvl3pPr marL="1371600" lvl="2" indent="-292100" rtl="0">
              <a:spcBef>
                <a:spcPts val="800"/>
              </a:spcBef>
              <a:spcAft>
                <a:spcPts val="0"/>
              </a:spcAft>
              <a:buSzPts val="1000"/>
              <a:buChar char="●"/>
              <a:defRPr/>
            </a:lvl3pPr>
            <a:lvl4pPr marL="1828800" lvl="3" indent="-279400" rtl="0">
              <a:spcBef>
                <a:spcPts val="800"/>
              </a:spcBef>
              <a:spcAft>
                <a:spcPts val="0"/>
              </a:spcAft>
              <a:buSzPts val="800"/>
              <a:buChar char="⎼"/>
              <a:defRPr/>
            </a:lvl4pPr>
            <a:lvl5pPr marL="2286000" lvl="4" indent="-279400" rtl="0">
              <a:spcBef>
                <a:spcPts val="800"/>
              </a:spcBef>
              <a:spcAft>
                <a:spcPts val="0"/>
              </a:spcAft>
              <a:buSzPts val="800"/>
              <a:buChar char="●"/>
              <a:defRPr/>
            </a:lvl5pPr>
            <a:lvl6pPr marL="2743200" lvl="5" indent="-279400" rtl="0">
              <a:spcBef>
                <a:spcPts val="400"/>
              </a:spcBef>
              <a:spcAft>
                <a:spcPts val="0"/>
              </a:spcAft>
              <a:buSzPts val="800"/>
              <a:buChar char="●"/>
              <a:defRPr/>
            </a:lvl6pPr>
            <a:lvl7pPr marL="3200400" lvl="6" indent="-317500" rtl="0">
              <a:spcBef>
                <a:spcPts val="0"/>
              </a:spcBef>
              <a:spcAft>
                <a:spcPts val="0"/>
              </a:spcAft>
              <a:buSzPts val="1400"/>
              <a:buChar char="•"/>
              <a:defRPr/>
            </a:lvl7pPr>
            <a:lvl8pPr marL="3657600" lvl="7" indent="-317500" rtl="0">
              <a:spcBef>
                <a:spcPts val="400"/>
              </a:spcBef>
              <a:spcAft>
                <a:spcPts val="0"/>
              </a:spcAft>
              <a:buSzPts val="1400"/>
              <a:buChar char="•"/>
              <a:defRPr/>
            </a:lvl8pPr>
            <a:lvl9pPr marL="4114800" lvl="8" indent="-317500" rtl="0">
              <a:spcBef>
                <a:spcPts val="400"/>
              </a:spcBef>
              <a:spcAft>
                <a:spcPts val="0"/>
              </a:spcAft>
              <a:buSzPts val="1400"/>
              <a:buChar char="•"/>
              <a:defRPr/>
            </a:lvl9pPr>
          </a:lstStyle>
          <a:p>
            <a:endParaRPr/>
          </a:p>
        </p:txBody>
      </p:sp>
      <p:pic>
        <p:nvPicPr>
          <p:cNvPr id="258" name="Google Shape;258;p39"/>
          <p:cNvPicPr preferRelativeResize="0"/>
          <p:nvPr/>
        </p:nvPicPr>
        <p:blipFill rotWithShape="1">
          <a:blip r:embed="rId2">
            <a:alphaModFix/>
          </a:blip>
          <a:srcRect/>
          <a:stretch/>
        </p:blipFill>
        <p:spPr>
          <a:xfrm>
            <a:off x="8745884" y="4742014"/>
            <a:ext cx="311507" cy="311507"/>
          </a:xfrm>
          <a:prstGeom prst="rect">
            <a:avLst/>
          </a:prstGeom>
          <a:noFill/>
          <a:ln>
            <a:noFill/>
          </a:ln>
        </p:spPr>
      </p:pic>
      <p:pic>
        <p:nvPicPr>
          <p:cNvPr id="259" name="Google Shape;259;p39"/>
          <p:cNvPicPr preferRelativeResize="0"/>
          <p:nvPr/>
        </p:nvPicPr>
        <p:blipFill rotWithShape="1">
          <a:blip r:embed="rId3">
            <a:alphaModFix/>
          </a:blip>
          <a:srcRect/>
          <a:stretch/>
        </p:blipFill>
        <p:spPr>
          <a:xfrm>
            <a:off x="0" y="0"/>
            <a:ext cx="9144000" cy="2571750"/>
          </a:xfrm>
          <a:prstGeom prst="rect">
            <a:avLst/>
          </a:prstGeom>
          <a:noFill/>
          <a:ln>
            <a:noFill/>
          </a:ln>
        </p:spPr>
      </p:pic>
      <p:sp>
        <p:nvSpPr>
          <p:cNvPr id="260" name="Google Shape;260;p39"/>
          <p:cNvSpPr txBox="1">
            <a:spLocks noGrp="1"/>
          </p:cNvSpPr>
          <p:nvPr>
            <p:ph type="title"/>
          </p:nvPr>
        </p:nvSpPr>
        <p:spPr>
          <a:xfrm>
            <a:off x="400050" y="971325"/>
            <a:ext cx="4157400" cy="3927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a:solidFill>
                  <a:schemeClr val="lt2"/>
                </a:solidFill>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261" name="Google Shape;261;p39"/>
          <p:cNvSpPr txBox="1">
            <a:spLocks noGrp="1"/>
          </p:cNvSpPr>
          <p:nvPr>
            <p:ph type="subTitle" idx="3"/>
          </p:nvPr>
        </p:nvSpPr>
        <p:spPr>
          <a:xfrm>
            <a:off x="400050" y="1346625"/>
            <a:ext cx="4174800" cy="2538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sz="1600">
                <a:solidFill>
                  <a:srgbClr val="FFFFFF"/>
                </a:solidFill>
              </a:defRPr>
            </a:lvl1pPr>
            <a:lvl2pPr lvl="1" rtl="0">
              <a:spcBef>
                <a:spcPts val="800"/>
              </a:spcBef>
              <a:spcAft>
                <a:spcPts val="0"/>
              </a:spcAft>
              <a:buNone/>
              <a:defRPr sz="1600"/>
            </a:lvl2pPr>
            <a:lvl3pPr lvl="2" rtl="0">
              <a:spcBef>
                <a:spcPts val="800"/>
              </a:spcBef>
              <a:spcAft>
                <a:spcPts val="0"/>
              </a:spcAft>
              <a:buNone/>
              <a:defRPr sz="1600"/>
            </a:lvl3pPr>
            <a:lvl4pPr lvl="3" rtl="0">
              <a:spcBef>
                <a:spcPts val="800"/>
              </a:spcBef>
              <a:spcAft>
                <a:spcPts val="0"/>
              </a:spcAft>
              <a:buNone/>
              <a:defRPr sz="1600"/>
            </a:lvl4pPr>
            <a:lvl5pPr lvl="4" rtl="0">
              <a:spcBef>
                <a:spcPts val="800"/>
              </a:spcBef>
              <a:spcAft>
                <a:spcPts val="0"/>
              </a:spcAft>
              <a:buNone/>
              <a:defRPr sz="1600"/>
            </a:lvl5pPr>
            <a:lvl6pPr lvl="5" rtl="0">
              <a:spcBef>
                <a:spcPts val="800"/>
              </a:spcBef>
              <a:spcAft>
                <a:spcPts val="0"/>
              </a:spcAft>
              <a:buNone/>
              <a:defRPr sz="1600"/>
            </a:lvl6pPr>
            <a:lvl7pPr lvl="6" rtl="0">
              <a:spcBef>
                <a:spcPts val="800"/>
              </a:spcBef>
              <a:spcAft>
                <a:spcPts val="0"/>
              </a:spcAft>
              <a:buNone/>
              <a:defRPr sz="1600"/>
            </a:lvl7pPr>
            <a:lvl8pPr lvl="7" rtl="0">
              <a:spcBef>
                <a:spcPts val="800"/>
              </a:spcBef>
              <a:spcAft>
                <a:spcPts val="0"/>
              </a:spcAft>
              <a:buNone/>
              <a:defRPr sz="1600"/>
            </a:lvl8pPr>
            <a:lvl9pPr lvl="8" rtl="0">
              <a:spcBef>
                <a:spcPts val="800"/>
              </a:spcBef>
              <a:spcAft>
                <a:spcPts val="0"/>
              </a:spcAft>
              <a:buNone/>
              <a:defRPr sz="1600"/>
            </a:lvl9pPr>
          </a:lstStyle>
          <a:p>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58"/>
                                        </p:tgtEl>
                                        <p:attrNameLst>
                                          <p:attrName>style.visibility</p:attrName>
                                        </p:attrNameLst>
                                      </p:cBhvr>
                                      <p:to>
                                        <p:strVal val="visible"/>
                                      </p:to>
                                    </p:set>
                                    <p:animEffect transition="in" filter="fade">
                                      <p:cBhvr>
                                        <p:cTn id="7" dur="500"/>
                                        <p:tgtEl>
                                          <p:spTgt spid="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ontent Slide 02 - Green">
  <p:cSld name="Content Slide 02 - Green">
    <p:spTree>
      <p:nvGrpSpPr>
        <p:cNvPr id="1" name="Shape 262"/>
        <p:cNvGrpSpPr/>
        <p:nvPr/>
      </p:nvGrpSpPr>
      <p:grpSpPr>
        <a:xfrm>
          <a:off x="0" y="0"/>
          <a:ext cx="0" cy="0"/>
          <a:chOff x="0" y="0"/>
          <a:chExt cx="0" cy="0"/>
        </a:xfrm>
      </p:grpSpPr>
      <p:sp>
        <p:nvSpPr>
          <p:cNvPr id="263" name="Google Shape;263;p40"/>
          <p:cNvSpPr txBox="1">
            <a:spLocks noGrp="1"/>
          </p:cNvSpPr>
          <p:nvPr>
            <p:ph type="body" idx="1"/>
          </p:nvPr>
        </p:nvSpPr>
        <p:spPr>
          <a:xfrm>
            <a:off x="400050" y="2774200"/>
            <a:ext cx="3947100" cy="1935600"/>
          </a:xfrm>
          <a:prstGeom prst="rect">
            <a:avLst/>
          </a:prstGeom>
        </p:spPr>
        <p:txBody>
          <a:bodyPr spcFirstLastPara="1" wrap="square" lIns="68575" tIns="68575" rIns="68575" bIns="68575" anchor="t" anchorCtr="0">
            <a:noAutofit/>
          </a:bodyPr>
          <a:lstStyle>
            <a:lvl1pPr marL="457200" lvl="0" indent="-317500" rtl="0">
              <a:lnSpc>
                <a:spcPct val="100000"/>
              </a:lnSpc>
              <a:spcBef>
                <a:spcPts val="0"/>
              </a:spcBef>
              <a:spcAft>
                <a:spcPts val="0"/>
              </a:spcAft>
              <a:buClr>
                <a:schemeClr val="dk2"/>
              </a:buClr>
              <a:buSzPts val="1400"/>
              <a:buChar char="●"/>
              <a:defRPr/>
            </a:lvl1pPr>
            <a:lvl2pPr marL="914400" lvl="1" indent="-304800" rtl="0">
              <a:spcBef>
                <a:spcPts val="800"/>
              </a:spcBef>
              <a:spcAft>
                <a:spcPts val="0"/>
              </a:spcAft>
              <a:buClr>
                <a:schemeClr val="dk2"/>
              </a:buClr>
              <a:buSzPts val="1200"/>
              <a:buChar char="○"/>
              <a:defRPr/>
            </a:lvl2pPr>
            <a:lvl3pPr marL="1371600" lvl="2" indent="-292100" rtl="0">
              <a:spcBef>
                <a:spcPts val="800"/>
              </a:spcBef>
              <a:spcAft>
                <a:spcPts val="0"/>
              </a:spcAft>
              <a:buClr>
                <a:schemeClr val="dk2"/>
              </a:buClr>
              <a:buSzPts val="1000"/>
              <a:buChar char="●"/>
              <a:defRPr/>
            </a:lvl3pPr>
            <a:lvl4pPr marL="1828800" lvl="3" indent="-279400" rtl="0">
              <a:spcBef>
                <a:spcPts val="800"/>
              </a:spcBef>
              <a:spcAft>
                <a:spcPts val="0"/>
              </a:spcAft>
              <a:buClr>
                <a:schemeClr val="dk2"/>
              </a:buClr>
              <a:buSzPts val="800"/>
              <a:buChar char="⎼"/>
              <a:defRPr/>
            </a:lvl4pPr>
            <a:lvl5pPr marL="2286000" lvl="4" indent="-279400" rtl="0">
              <a:spcBef>
                <a:spcPts val="800"/>
              </a:spcBef>
              <a:spcAft>
                <a:spcPts val="0"/>
              </a:spcAft>
              <a:buClr>
                <a:schemeClr val="dk2"/>
              </a:buClr>
              <a:buSzPts val="800"/>
              <a:buChar char="●"/>
              <a:defRPr/>
            </a:lvl5pPr>
            <a:lvl6pPr marL="2743200" lvl="5" indent="-279400" rtl="0">
              <a:spcBef>
                <a:spcPts val="400"/>
              </a:spcBef>
              <a:spcAft>
                <a:spcPts val="0"/>
              </a:spcAft>
              <a:buClr>
                <a:schemeClr val="dk2"/>
              </a:buClr>
              <a:buSzPts val="800"/>
              <a:buChar char="●"/>
              <a:defRPr/>
            </a:lvl6pPr>
            <a:lvl7pPr marL="3200400" lvl="6" indent="-317500" rtl="0">
              <a:spcBef>
                <a:spcPts val="0"/>
              </a:spcBef>
              <a:spcAft>
                <a:spcPts val="0"/>
              </a:spcAft>
              <a:buClr>
                <a:schemeClr val="dk2"/>
              </a:buClr>
              <a:buSzPts val="1400"/>
              <a:buChar char="•"/>
              <a:defRPr/>
            </a:lvl7pPr>
            <a:lvl8pPr marL="3657600" lvl="7" indent="-317500" rtl="0">
              <a:spcBef>
                <a:spcPts val="400"/>
              </a:spcBef>
              <a:spcAft>
                <a:spcPts val="0"/>
              </a:spcAft>
              <a:buClr>
                <a:schemeClr val="dk2"/>
              </a:buClr>
              <a:buSzPts val="1400"/>
              <a:buChar char="•"/>
              <a:defRPr/>
            </a:lvl8pPr>
            <a:lvl9pPr marL="4114800" lvl="8" indent="-317500" rtl="0">
              <a:spcBef>
                <a:spcPts val="400"/>
              </a:spcBef>
              <a:spcAft>
                <a:spcPts val="0"/>
              </a:spcAft>
              <a:buClr>
                <a:schemeClr val="dk2"/>
              </a:buClr>
              <a:buSzPts val="1400"/>
              <a:buChar char="•"/>
              <a:defRPr/>
            </a:lvl9pPr>
          </a:lstStyle>
          <a:p>
            <a:endParaRPr/>
          </a:p>
        </p:txBody>
      </p:sp>
      <p:sp>
        <p:nvSpPr>
          <p:cNvPr id="264" name="Google Shape;264;p40"/>
          <p:cNvSpPr txBox="1">
            <a:spLocks noGrp="1"/>
          </p:cNvSpPr>
          <p:nvPr>
            <p:ph type="body" idx="2"/>
          </p:nvPr>
        </p:nvSpPr>
        <p:spPr>
          <a:xfrm>
            <a:off x="4592225" y="2774200"/>
            <a:ext cx="3947100" cy="1935600"/>
          </a:xfrm>
          <a:prstGeom prst="rect">
            <a:avLst/>
          </a:prstGeom>
        </p:spPr>
        <p:txBody>
          <a:bodyPr spcFirstLastPara="1" wrap="square" lIns="68575" tIns="68575" rIns="68575" bIns="68575" anchor="t" anchorCtr="0">
            <a:noAutofit/>
          </a:bodyPr>
          <a:lstStyle>
            <a:lvl1pPr marL="457200" lvl="0" indent="-317500" rtl="0">
              <a:lnSpc>
                <a:spcPct val="100000"/>
              </a:lnSpc>
              <a:spcBef>
                <a:spcPts val="0"/>
              </a:spcBef>
              <a:spcAft>
                <a:spcPts val="0"/>
              </a:spcAft>
              <a:buClr>
                <a:schemeClr val="dk2"/>
              </a:buClr>
              <a:buSzPts val="1400"/>
              <a:buChar char="●"/>
              <a:defRPr/>
            </a:lvl1pPr>
            <a:lvl2pPr marL="914400" lvl="1" indent="-304800" rtl="0">
              <a:spcBef>
                <a:spcPts val="800"/>
              </a:spcBef>
              <a:spcAft>
                <a:spcPts val="0"/>
              </a:spcAft>
              <a:buClr>
                <a:schemeClr val="dk2"/>
              </a:buClr>
              <a:buSzPts val="1200"/>
              <a:buChar char="○"/>
              <a:defRPr/>
            </a:lvl2pPr>
            <a:lvl3pPr marL="1371600" lvl="2" indent="-292100" rtl="0">
              <a:spcBef>
                <a:spcPts val="800"/>
              </a:spcBef>
              <a:spcAft>
                <a:spcPts val="0"/>
              </a:spcAft>
              <a:buClr>
                <a:schemeClr val="dk2"/>
              </a:buClr>
              <a:buSzPts val="1000"/>
              <a:buChar char="●"/>
              <a:defRPr/>
            </a:lvl3pPr>
            <a:lvl4pPr marL="1828800" lvl="3" indent="-279400" rtl="0">
              <a:spcBef>
                <a:spcPts val="800"/>
              </a:spcBef>
              <a:spcAft>
                <a:spcPts val="0"/>
              </a:spcAft>
              <a:buClr>
                <a:schemeClr val="dk2"/>
              </a:buClr>
              <a:buSzPts val="800"/>
              <a:buChar char="⎼"/>
              <a:defRPr/>
            </a:lvl4pPr>
            <a:lvl5pPr marL="2286000" lvl="4" indent="-279400" rtl="0">
              <a:spcBef>
                <a:spcPts val="800"/>
              </a:spcBef>
              <a:spcAft>
                <a:spcPts val="0"/>
              </a:spcAft>
              <a:buClr>
                <a:schemeClr val="dk2"/>
              </a:buClr>
              <a:buSzPts val="800"/>
              <a:buChar char="●"/>
              <a:defRPr/>
            </a:lvl5pPr>
            <a:lvl6pPr marL="2743200" lvl="5" indent="-279400" rtl="0">
              <a:spcBef>
                <a:spcPts val="400"/>
              </a:spcBef>
              <a:spcAft>
                <a:spcPts val="0"/>
              </a:spcAft>
              <a:buClr>
                <a:schemeClr val="dk2"/>
              </a:buClr>
              <a:buSzPts val="800"/>
              <a:buChar char="●"/>
              <a:defRPr/>
            </a:lvl6pPr>
            <a:lvl7pPr marL="3200400" lvl="6" indent="-317500" rtl="0">
              <a:spcBef>
                <a:spcPts val="0"/>
              </a:spcBef>
              <a:spcAft>
                <a:spcPts val="0"/>
              </a:spcAft>
              <a:buClr>
                <a:schemeClr val="dk2"/>
              </a:buClr>
              <a:buSzPts val="1400"/>
              <a:buChar char="•"/>
              <a:defRPr/>
            </a:lvl7pPr>
            <a:lvl8pPr marL="3657600" lvl="7" indent="-317500" rtl="0">
              <a:spcBef>
                <a:spcPts val="400"/>
              </a:spcBef>
              <a:spcAft>
                <a:spcPts val="0"/>
              </a:spcAft>
              <a:buClr>
                <a:schemeClr val="dk2"/>
              </a:buClr>
              <a:buSzPts val="1400"/>
              <a:buChar char="•"/>
              <a:defRPr/>
            </a:lvl8pPr>
            <a:lvl9pPr marL="4114800" lvl="8" indent="-317500" rtl="0">
              <a:spcBef>
                <a:spcPts val="400"/>
              </a:spcBef>
              <a:spcAft>
                <a:spcPts val="0"/>
              </a:spcAft>
              <a:buClr>
                <a:schemeClr val="dk2"/>
              </a:buClr>
              <a:buSzPts val="1400"/>
              <a:buChar char="•"/>
              <a:defRPr/>
            </a:lvl9pPr>
          </a:lstStyle>
          <a:p>
            <a:endParaRPr/>
          </a:p>
        </p:txBody>
      </p:sp>
      <p:pic>
        <p:nvPicPr>
          <p:cNvPr id="265" name="Google Shape;265;p40"/>
          <p:cNvPicPr preferRelativeResize="0"/>
          <p:nvPr/>
        </p:nvPicPr>
        <p:blipFill rotWithShape="1">
          <a:blip r:embed="rId2">
            <a:alphaModFix/>
          </a:blip>
          <a:srcRect/>
          <a:stretch/>
        </p:blipFill>
        <p:spPr>
          <a:xfrm>
            <a:off x="8745884" y="4742014"/>
            <a:ext cx="311507" cy="311507"/>
          </a:xfrm>
          <a:prstGeom prst="rect">
            <a:avLst/>
          </a:prstGeom>
          <a:noFill/>
          <a:ln>
            <a:noFill/>
          </a:ln>
        </p:spPr>
      </p:pic>
      <p:pic>
        <p:nvPicPr>
          <p:cNvPr id="266" name="Google Shape;266;p40"/>
          <p:cNvPicPr preferRelativeResize="0"/>
          <p:nvPr/>
        </p:nvPicPr>
        <p:blipFill rotWithShape="1">
          <a:blip r:embed="rId3">
            <a:alphaModFix/>
          </a:blip>
          <a:srcRect/>
          <a:stretch/>
        </p:blipFill>
        <p:spPr>
          <a:xfrm>
            <a:off x="0" y="0"/>
            <a:ext cx="9144000" cy="2571750"/>
          </a:xfrm>
          <a:prstGeom prst="rect">
            <a:avLst/>
          </a:prstGeom>
          <a:noFill/>
          <a:ln>
            <a:noFill/>
          </a:ln>
        </p:spPr>
      </p:pic>
      <p:sp>
        <p:nvSpPr>
          <p:cNvPr id="267" name="Google Shape;267;p40"/>
          <p:cNvSpPr txBox="1">
            <a:spLocks noGrp="1"/>
          </p:cNvSpPr>
          <p:nvPr>
            <p:ph type="title"/>
          </p:nvPr>
        </p:nvSpPr>
        <p:spPr>
          <a:xfrm>
            <a:off x="400050" y="971325"/>
            <a:ext cx="4157400" cy="3927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a:solidFill>
                  <a:schemeClr val="lt2"/>
                </a:solidFill>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268" name="Google Shape;268;p40"/>
          <p:cNvSpPr txBox="1">
            <a:spLocks noGrp="1"/>
          </p:cNvSpPr>
          <p:nvPr>
            <p:ph type="subTitle" idx="3"/>
          </p:nvPr>
        </p:nvSpPr>
        <p:spPr>
          <a:xfrm>
            <a:off x="400050" y="1346625"/>
            <a:ext cx="4174800" cy="2538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sz="1600">
                <a:solidFill>
                  <a:srgbClr val="FFFFFF"/>
                </a:solidFill>
              </a:defRPr>
            </a:lvl1pPr>
            <a:lvl2pPr lvl="1" rtl="0">
              <a:spcBef>
                <a:spcPts val="800"/>
              </a:spcBef>
              <a:spcAft>
                <a:spcPts val="0"/>
              </a:spcAft>
              <a:buNone/>
              <a:defRPr sz="1600"/>
            </a:lvl2pPr>
            <a:lvl3pPr lvl="2" rtl="0">
              <a:spcBef>
                <a:spcPts val="800"/>
              </a:spcBef>
              <a:spcAft>
                <a:spcPts val="0"/>
              </a:spcAft>
              <a:buNone/>
              <a:defRPr sz="1600"/>
            </a:lvl3pPr>
            <a:lvl4pPr lvl="3" rtl="0">
              <a:spcBef>
                <a:spcPts val="800"/>
              </a:spcBef>
              <a:spcAft>
                <a:spcPts val="0"/>
              </a:spcAft>
              <a:buNone/>
              <a:defRPr sz="1600"/>
            </a:lvl4pPr>
            <a:lvl5pPr lvl="4" rtl="0">
              <a:spcBef>
                <a:spcPts val="800"/>
              </a:spcBef>
              <a:spcAft>
                <a:spcPts val="0"/>
              </a:spcAft>
              <a:buNone/>
              <a:defRPr sz="1600"/>
            </a:lvl5pPr>
            <a:lvl6pPr lvl="5" rtl="0">
              <a:spcBef>
                <a:spcPts val="800"/>
              </a:spcBef>
              <a:spcAft>
                <a:spcPts val="0"/>
              </a:spcAft>
              <a:buNone/>
              <a:defRPr sz="1600"/>
            </a:lvl6pPr>
            <a:lvl7pPr lvl="6" rtl="0">
              <a:spcBef>
                <a:spcPts val="800"/>
              </a:spcBef>
              <a:spcAft>
                <a:spcPts val="0"/>
              </a:spcAft>
              <a:buNone/>
              <a:defRPr sz="1600"/>
            </a:lvl7pPr>
            <a:lvl8pPr lvl="7" rtl="0">
              <a:spcBef>
                <a:spcPts val="800"/>
              </a:spcBef>
              <a:spcAft>
                <a:spcPts val="0"/>
              </a:spcAft>
              <a:buNone/>
              <a:defRPr sz="1600"/>
            </a:lvl8pPr>
            <a:lvl9pPr lvl="8" rtl="0">
              <a:spcBef>
                <a:spcPts val="800"/>
              </a:spcBef>
              <a:spcAft>
                <a:spcPts val="0"/>
              </a:spcAft>
              <a:buNone/>
              <a:defRPr sz="1600"/>
            </a:lvl9pPr>
          </a:lstStyle>
          <a:p>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65"/>
                                        </p:tgtEl>
                                        <p:attrNameLst>
                                          <p:attrName>style.visibility</p:attrName>
                                        </p:attrNameLst>
                                      </p:cBhvr>
                                      <p:to>
                                        <p:strVal val="visible"/>
                                      </p:to>
                                    </p:set>
                                    <p:animEffect transition="in" filter="fade">
                                      <p:cBhvr>
                                        <p:cTn id="7" dur="500"/>
                                        <p:tgtEl>
                                          <p:spTgt spid="2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Content Slide 02 - Orange">
  <p:cSld name="Content Slide 02 - Orange">
    <p:spTree>
      <p:nvGrpSpPr>
        <p:cNvPr id="1" name="Shape 269"/>
        <p:cNvGrpSpPr/>
        <p:nvPr/>
      </p:nvGrpSpPr>
      <p:grpSpPr>
        <a:xfrm>
          <a:off x="0" y="0"/>
          <a:ext cx="0" cy="0"/>
          <a:chOff x="0" y="0"/>
          <a:chExt cx="0" cy="0"/>
        </a:xfrm>
      </p:grpSpPr>
      <p:sp>
        <p:nvSpPr>
          <p:cNvPr id="270" name="Google Shape;270;p41"/>
          <p:cNvSpPr txBox="1">
            <a:spLocks noGrp="1"/>
          </p:cNvSpPr>
          <p:nvPr>
            <p:ph type="body" idx="1"/>
          </p:nvPr>
        </p:nvSpPr>
        <p:spPr>
          <a:xfrm>
            <a:off x="400050" y="2774200"/>
            <a:ext cx="3947100" cy="1935600"/>
          </a:xfrm>
          <a:prstGeom prst="rect">
            <a:avLst/>
          </a:prstGeom>
        </p:spPr>
        <p:txBody>
          <a:bodyPr spcFirstLastPara="1" wrap="square" lIns="68575" tIns="68575" rIns="68575" bIns="68575" anchor="t" anchorCtr="0">
            <a:noAutofit/>
          </a:bodyPr>
          <a:lstStyle>
            <a:lvl1pPr marL="457200" lvl="0" indent="-317500" rtl="0">
              <a:lnSpc>
                <a:spcPct val="100000"/>
              </a:lnSpc>
              <a:spcBef>
                <a:spcPts val="0"/>
              </a:spcBef>
              <a:spcAft>
                <a:spcPts val="0"/>
              </a:spcAft>
              <a:buClr>
                <a:schemeClr val="accent1"/>
              </a:buClr>
              <a:buSzPts val="1400"/>
              <a:buChar char="●"/>
              <a:defRPr/>
            </a:lvl1pPr>
            <a:lvl2pPr marL="914400" lvl="1" indent="-304800" rtl="0">
              <a:spcBef>
                <a:spcPts val="800"/>
              </a:spcBef>
              <a:spcAft>
                <a:spcPts val="0"/>
              </a:spcAft>
              <a:buClr>
                <a:schemeClr val="accent1"/>
              </a:buClr>
              <a:buSzPts val="1200"/>
              <a:buChar char="○"/>
              <a:defRPr/>
            </a:lvl2pPr>
            <a:lvl3pPr marL="1371600" lvl="2" indent="-292100" rtl="0">
              <a:spcBef>
                <a:spcPts val="800"/>
              </a:spcBef>
              <a:spcAft>
                <a:spcPts val="0"/>
              </a:spcAft>
              <a:buClr>
                <a:schemeClr val="accent1"/>
              </a:buClr>
              <a:buSzPts val="1000"/>
              <a:buChar char="●"/>
              <a:defRPr/>
            </a:lvl3pPr>
            <a:lvl4pPr marL="1828800" lvl="3" indent="-279400" rtl="0">
              <a:spcBef>
                <a:spcPts val="800"/>
              </a:spcBef>
              <a:spcAft>
                <a:spcPts val="0"/>
              </a:spcAft>
              <a:buClr>
                <a:schemeClr val="accent1"/>
              </a:buClr>
              <a:buSzPts val="800"/>
              <a:buChar char="⎼"/>
              <a:defRPr/>
            </a:lvl4pPr>
            <a:lvl5pPr marL="2286000" lvl="4" indent="-279400" rtl="0">
              <a:spcBef>
                <a:spcPts val="800"/>
              </a:spcBef>
              <a:spcAft>
                <a:spcPts val="0"/>
              </a:spcAft>
              <a:buClr>
                <a:schemeClr val="accent1"/>
              </a:buClr>
              <a:buSzPts val="800"/>
              <a:buChar char="●"/>
              <a:defRPr/>
            </a:lvl5pPr>
            <a:lvl6pPr marL="2743200" lvl="5" indent="-279400" rtl="0">
              <a:spcBef>
                <a:spcPts val="400"/>
              </a:spcBef>
              <a:spcAft>
                <a:spcPts val="0"/>
              </a:spcAft>
              <a:buClr>
                <a:schemeClr val="accent1"/>
              </a:buClr>
              <a:buSzPts val="800"/>
              <a:buChar char="●"/>
              <a:defRPr/>
            </a:lvl6pPr>
            <a:lvl7pPr marL="3200400" lvl="6" indent="-317500" rtl="0">
              <a:spcBef>
                <a:spcPts val="0"/>
              </a:spcBef>
              <a:spcAft>
                <a:spcPts val="0"/>
              </a:spcAft>
              <a:buClr>
                <a:schemeClr val="accent1"/>
              </a:buClr>
              <a:buSzPts val="1400"/>
              <a:buChar char="•"/>
              <a:defRPr/>
            </a:lvl7pPr>
            <a:lvl8pPr marL="3657600" lvl="7" indent="-317500" rtl="0">
              <a:spcBef>
                <a:spcPts val="400"/>
              </a:spcBef>
              <a:spcAft>
                <a:spcPts val="0"/>
              </a:spcAft>
              <a:buClr>
                <a:schemeClr val="accent1"/>
              </a:buClr>
              <a:buSzPts val="1400"/>
              <a:buChar char="•"/>
              <a:defRPr/>
            </a:lvl8pPr>
            <a:lvl9pPr marL="4114800" lvl="8" indent="-317500" rtl="0">
              <a:spcBef>
                <a:spcPts val="400"/>
              </a:spcBef>
              <a:spcAft>
                <a:spcPts val="0"/>
              </a:spcAft>
              <a:buClr>
                <a:schemeClr val="accent1"/>
              </a:buClr>
              <a:buSzPts val="1400"/>
              <a:buChar char="•"/>
              <a:defRPr/>
            </a:lvl9pPr>
          </a:lstStyle>
          <a:p>
            <a:endParaRPr/>
          </a:p>
        </p:txBody>
      </p:sp>
      <p:sp>
        <p:nvSpPr>
          <p:cNvPr id="271" name="Google Shape;271;p41"/>
          <p:cNvSpPr txBox="1">
            <a:spLocks noGrp="1"/>
          </p:cNvSpPr>
          <p:nvPr>
            <p:ph type="body" idx="2"/>
          </p:nvPr>
        </p:nvSpPr>
        <p:spPr>
          <a:xfrm>
            <a:off x="4592225" y="2774200"/>
            <a:ext cx="3947100" cy="1935600"/>
          </a:xfrm>
          <a:prstGeom prst="rect">
            <a:avLst/>
          </a:prstGeom>
        </p:spPr>
        <p:txBody>
          <a:bodyPr spcFirstLastPara="1" wrap="square" lIns="68575" tIns="68575" rIns="68575" bIns="68575" anchor="t" anchorCtr="0">
            <a:noAutofit/>
          </a:bodyPr>
          <a:lstStyle>
            <a:lvl1pPr marL="457200" lvl="0" indent="-317500" rtl="0">
              <a:lnSpc>
                <a:spcPct val="100000"/>
              </a:lnSpc>
              <a:spcBef>
                <a:spcPts val="0"/>
              </a:spcBef>
              <a:spcAft>
                <a:spcPts val="0"/>
              </a:spcAft>
              <a:buClr>
                <a:schemeClr val="accent1"/>
              </a:buClr>
              <a:buSzPts val="1400"/>
              <a:buChar char="●"/>
              <a:defRPr/>
            </a:lvl1pPr>
            <a:lvl2pPr marL="914400" lvl="1" indent="-304800" rtl="0">
              <a:spcBef>
                <a:spcPts val="800"/>
              </a:spcBef>
              <a:spcAft>
                <a:spcPts val="0"/>
              </a:spcAft>
              <a:buClr>
                <a:schemeClr val="accent1"/>
              </a:buClr>
              <a:buSzPts val="1200"/>
              <a:buChar char="○"/>
              <a:defRPr/>
            </a:lvl2pPr>
            <a:lvl3pPr marL="1371600" lvl="2" indent="-292100" rtl="0">
              <a:spcBef>
                <a:spcPts val="800"/>
              </a:spcBef>
              <a:spcAft>
                <a:spcPts val="0"/>
              </a:spcAft>
              <a:buClr>
                <a:schemeClr val="accent1"/>
              </a:buClr>
              <a:buSzPts val="1000"/>
              <a:buChar char="●"/>
              <a:defRPr/>
            </a:lvl3pPr>
            <a:lvl4pPr marL="1828800" lvl="3" indent="-279400" rtl="0">
              <a:spcBef>
                <a:spcPts val="800"/>
              </a:spcBef>
              <a:spcAft>
                <a:spcPts val="0"/>
              </a:spcAft>
              <a:buClr>
                <a:schemeClr val="accent1"/>
              </a:buClr>
              <a:buSzPts val="800"/>
              <a:buChar char="⎼"/>
              <a:defRPr/>
            </a:lvl4pPr>
            <a:lvl5pPr marL="2286000" lvl="4" indent="-279400" rtl="0">
              <a:spcBef>
                <a:spcPts val="800"/>
              </a:spcBef>
              <a:spcAft>
                <a:spcPts val="0"/>
              </a:spcAft>
              <a:buClr>
                <a:schemeClr val="accent1"/>
              </a:buClr>
              <a:buSzPts val="800"/>
              <a:buChar char="●"/>
              <a:defRPr/>
            </a:lvl5pPr>
            <a:lvl6pPr marL="2743200" lvl="5" indent="-279400" rtl="0">
              <a:spcBef>
                <a:spcPts val="400"/>
              </a:spcBef>
              <a:spcAft>
                <a:spcPts val="0"/>
              </a:spcAft>
              <a:buClr>
                <a:schemeClr val="accent1"/>
              </a:buClr>
              <a:buSzPts val="800"/>
              <a:buChar char="●"/>
              <a:defRPr/>
            </a:lvl6pPr>
            <a:lvl7pPr marL="3200400" lvl="6" indent="-317500" rtl="0">
              <a:spcBef>
                <a:spcPts val="0"/>
              </a:spcBef>
              <a:spcAft>
                <a:spcPts val="0"/>
              </a:spcAft>
              <a:buClr>
                <a:schemeClr val="accent1"/>
              </a:buClr>
              <a:buSzPts val="1400"/>
              <a:buChar char="•"/>
              <a:defRPr/>
            </a:lvl7pPr>
            <a:lvl8pPr marL="3657600" lvl="7" indent="-317500" rtl="0">
              <a:spcBef>
                <a:spcPts val="400"/>
              </a:spcBef>
              <a:spcAft>
                <a:spcPts val="0"/>
              </a:spcAft>
              <a:buClr>
                <a:schemeClr val="accent1"/>
              </a:buClr>
              <a:buSzPts val="1400"/>
              <a:buChar char="•"/>
              <a:defRPr/>
            </a:lvl8pPr>
            <a:lvl9pPr marL="4114800" lvl="8" indent="-317500" rtl="0">
              <a:spcBef>
                <a:spcPts val="400"/>
              </a:spcBef>
              <a:spcAft>
                <a:spcPts val="0"/>
              </a:spcAft>
              <a:buClr>
                <a:schemeClr val="accent1"/>
              </a:buClr>
              <a:buSzPts val="1400"/>
              <a:buChar char="•"/>
              <a:defRPr/>
            </a:lvl9pPr>
          </a:lstStyle>
          <a:p>
            <a:endParaRPr/>
          </a:p>
        </p:txBody>
      </p:sp>
      <p:pic>
        <p:nvPicPr>
          <p:cNvPr id="272" name="Google Shape;272;p41"/>
          <p:cNvPicPr preferRelativeResize="0"/>
          <p:nvPr/>
        </p:nvPicPr>
        <p:blipFill rotWithShape="1">
          <a:blip r:embed="rId2">
            <a:alphaModFix/>
          </a:blip>
          <a:srcRect/>
          <a:stretch/>
        </p:blipFill>
        <p:spPr>
          <a:xfrm>
            <a:off x="8745884" y="4742014"/>
            <a:ext cx="311507" cy="311507"/>
          </a:xfrm>
          <a:prstGeom prst="rect">
            <a:avLst/>
          </a:prstGeom>
          <a:noFill/>
          <a:ln>
            <a:noFill/>
          </a:ln>
        </p:spPr>
      </p:pic>
      <p:pic>
        <p:nvPicPr>
          <p:cNvPr id="273" name="Google Shape;273;p41"/>
          <p:cNvPicPr preferRelativeResize="0"/>
          <p:nvPr/>
        </p:nvPicPr>
        <p:blipFill rotWithShape="1">
          <a:blip r:embed="rId3">
            <a:alphaModFix/>
          </a:blip>
          <a:srcRect/>
          <a:stretch/>
        </p:blipFill>
        <p:spPr>
          <a:xfrm>
            <a:off x="0" y="0"/>
            <a:ext cx="9144000" cy="2571750"/>
          </a:xfrm>
          <a:prstGeom prst="rect">
            <a:avLst/>
          </a:prstGeom>
          <a:noFill/>
          <a:ln>
            <a:noFill/>
          </a:ln>
        </p:spPr>
      </p:pic>
      <p:sp>
        <p:nvSpPr>
          <p:cNvPr id="274" name="Google Shape;274;p41"/>
          <p:cNvSpPr txBox="1">
            <a:spLocks noGrp="1"/>
          </p:cNvSpPr>
          <p:nvPr>
            <p:ph type="title"/>
          </p:nvPr>
        </p:nvSpPr>
        <p:spPr>
          <a:xfrm>
            <a:off x="400050" y="971325"/>
            <a:ext cx="4157400" cy="3927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a:solidFill>
                  <a:schemeClr val="lt2"/>
                </a:solidFill>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275" name="Google Shape;275;p41"/>
          <p:cNvSpPr txBox="1">
            <a:spLocks noGrp="1"/>
          </p:cNvSpPr>
          <p:nvPr>
            <p:ph type="subTitle" idx="3"/>
          </p:nvPr>
        </p:nvSpPr>
        <p:spPr>
          <a:xfrm>
            <a:off x="400050" y="1346625"/>
            <a:ext cx="4174800" cy="2538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sz="1600">
                <a:solidFill>
                  <a:srgbClr val="FFFFFF"/>
                </a:solidFill>
              </a:defRPr>
            </a:lvl1pPr>
            <a:lvl2pPr lvl="1" rtl="0">
              <a:spcBef>
                <a:spcPts val="800"/>
              </a:spcBef>
              <a:spcAft>
                <a:spcPts val="0"/>
              </a:spcAft>
              <a:buNone/>
              <a:defRPr sz="1600"/>
            </a:lvl2pPr>
            <a:lvl3pPr lvl="2" rtl="0">
              <a:spcBef>
                <a:spcPts val="800"/>
              </a:spcBef>
              <a:spcAft>
                <a:spcPts val="0"/>
              </a:spcAft>
              <a:buNone/>
              <a:defRPr sz="1600"/>
            </a:lvl3pPr>
            <a:lvl4pPr lvl="3" rtl="0">
              <a:spcBef>
                <a:spcPts val="800"/>
              </a:spcBef>
              <a:spcAft>
                <a:spcPts val="0"/>
              </a:spcAft>
              <a:buNone/>
              <a:defRPr sz="1600"/>
            </a:lvl4pPr>
            <a:lvl5pPr lvl="4" rtl="0">
              <a:spcBef>
                <a:spcPts val="800"/>
              </a:spcBef>
              <a:spcAft>
                <a:spcPts val="0"/>
              </a:spcAft>
              <a:buNone/>
              <a:defRPr sz="1600"/>
            </a:lvl5pPr>
            <a:lvl6pPr lvl="5" rtl="0">
              <a:spcBef>
                <a:spcPts val="800"/>
              </a:spcBef>
              <a:spcAft>
                <a:spcPts val="0"/>
              </a:spcAft>
              <a:buNone/>
              <a:defRPr sz="1600"/>
            </a:lvl6pPr>
            <a:lvl7pPr lvl="6" rtl="0">
              <a:spcBef>
                <a:spcPts val="800"/>
              </a:spcBef>
              <a:spcAft>
                <a:spcPts val="0"/>
              </a:spcAft>
              <a:buNone/>
              <a:defRPr sz="1600"/>
            </a:lvl7pPr>
            <a:lvl8pPr lvl="7" rtl="0">
              <a:spcBef>
                <a:spcPts val="800"/>
              </a:spcBef>
              <a:spcAft>
                <a:spcPts val="0"/>
              </a:spcAft>
              <a:buNone/>
              <a:defRPr sz="1600"/>
            </a:lvl8pPr>
            <a:lvl9pPr lvl="8" rtl="0">
              <a:spcBef>
                <a:spcPts val="800"/>
              </a:spcBef>
              <a:spcAft>
                <a:spcPts val="0"/>
              </a:spcAft>
              <a:buNone/>
              <a:defRPr sz="1600"/>
            </a:lvl9pPr>
          </a:lstStyle>
          <a:p>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72"/>
                                        </p:tgtEl>
                                        <p:attrNameLst>
                                          <p:attrName>style.visibility</p:attrName>
                                        </p:attrNameLst>
                                      </p:cBhvr>
                                      <p:to>
                                        <p:strVal val="visible"/>
                                      </p:to>
                                    </p:set>
                                    <p:animEffect transition="in" filter="fade">
                                      <p:cBhvr>
                                        <p:cTn id="7" dur="500"/>
                                        <p:tgtEl>
                                          <p:spTgt spid="2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ntent Slide 03 - Blue">
  <p:cSld name="Content Slide 03 - Blue">
    <p:spTree>
      <p:nvGrpSpPr>
        <p:cNvPr id="1" name="Shape 276"/>
        <p:cNvGrpSpPr/>
        <p:nvPr/>
      </p:nvGrpSpPr>
      <p:grpSpPr>
        <a:xfrm>
          <a:off x="0" y="0"/>
          <a:ext cx="0" cy="0"/>
          <a:chOff x="0" y="0"/>
          <a:chExt cx="0" cy="0"/>
        </a:xfrm>
      </p:grpSpPr>
      <p:sp>
        <p:nvSpPr>
          <p:cNvPr id="277" name="Google Shape;277;p42"/>
          <p:cNvSpPr txBox="1">
            <a:spLocks noGrp="1"/>
          </p:cNvSpPr>
          <p:nvPr>
            <p:ph type="body" idx="1"/>
          </p:nvPr>
        </p:nvSpPr>
        <p:spPr>
          <a:xfrm>
            <a:off x="400025" y="1584050"/>
            <a:ext cx="2585100" cy="2954400"/>
          </a:xfrm>
          <a:prstGeom prst="rect">
            <a:avLst/>
          </a:prstGeom>
        </p:spPr>
        <p:txBody>
          <a:bodyPr spcFirstLastPara="1" wrap="square" lIns="68575" tIns="68575" rIns="68575" bIns="68575" anchor="t" anchorCtr="0">
            <a:noAutofit/>
          </a:bodyPr>
          <a:lstStyle>
            <a:lvl1pPr marL="457200" lvl="0" indent="-317500" rtl="0">
              <a:spcBef>
                <a:spcPts val="0"/>
              </a:spcBef>
              <a:spcAft>
                <a:spcPts val="0"/>
              </a:spcAft>
              <a:buSzPts val="1400"/>
              <a:buChar char="●"/>
              <a:defRPr/>
            </a:lvl1pPr>
            <a:lvl2pPr marL="914400" lvl="1" indent="-304800" rtl="0">
              <a:spcBef>
                <a:spcPts val="800"/>
              </a:spcBef>
              <a:spcAft>
                <a:spcPts val="0"/>
              </a:spcAft>
              <a:buSzPts val="1200"/>
              <a:buChar char="○"/>
              <a:defRPr/>
            </a:lvl2pPr>
            <a:lvl3pPr marL="1371600" lvl="2" indent="-292100" rtl="0">
              <a:spcBef>
                <a:spcPts val="800"/>
              </a:spcBef>
              <a:spcAft>
                <a:spcPts val="0"/>
              </a:spcAft>
              <a:buSzPts val="1000"/>
              <a:buChar char="●"/>
              <a:defRPr/>
            </a:lvl3pPr>
            <a:lvl4pPr marL="1828800" lvl="3" indent="-279400" rtl="0">
              <a:spcBef>
                <a:spcPts val="800"/>
              </a:spcBef>
              <a:spcAft>
                <a:spcPts val="0"/>
              </a:spcAft>
              <a:buSzPts val="800"/>
              <a:buChar char="⎼"/>
              <a:defRPr/>
            </a:lvl4pPr>
            <a:lvl5pPr marL="2286000" lvl="4" indent="-279400" rtl="0">
              <a:spcBef>
                <a:spcPts val="800"/>
              </a:spcBef>
              <a:spcAft>
                <a:spcPts val="0"/>
              </a:spcAft>
              <a:buSzPts val="800"/>
              <a:buChar char="●"/>
              <a:defRPr/>
            </a:lvl5pPr>
            <a:lvl6pPr marL="2743200" lvl="5" indent="-279400" rtl="0">
              <a:spcBef>
                <a:spcPts val="400"/>
              </a:spcBef>
              <a:spcAft>
                <a:spcPts val="0"/>
              </a:spcAft>
              <a:buSzPts val="800"/>
              <a:buChar char="●"/>
              <a:defRPr/>
            </a:lvl6pPr>
            <a:lvl7pPr marL="3200400" lvl="6" indent="-317500" rtl="0">
              <a:spcBef>
                <a:spcPts val="0"/>
              </a:spcBef>
              <a:spcAft>
                <a:spcPts val="0"/>
              </a:spcAft>
              <a:buSzPts val="1400"/>
              <a:buChar char="•"/>
              <a:defRPr/>
            </a:lvl7pPr>
            <a:lvl8pPr marL="3657600" lvl="7" indent="-317500" rtl="0">
              <a:spcBef>
                <a:spcPts val="400"/>
              </a:spcBef>
              <a:spcAft>
                <a:spcPts val="0"/>
              </a:spcAft>
              <a:buSzPts val="1400"/>
              <a:buChar char="•"/>
              <a:defRPr/>
            </a:lvl8pPr>
            <a:lvl9pPr marL="4114800" lvl="8" indent="-317500" rtl="0">
              <a:spcBef>
                <a:spcPts val="400"/>
              </a:spcBef>
              <a:spcAft>
                <a:spcPts val="0"/>
              </a:spcAft>
              <a:buSzPts val="1400"/>
              <a:buChar char="•"/>
              <a:defRPr/>
            </a:lvl9pPr>
          </a:lstStyle>
          <a:p>
            <a:endParaRPr/>
          </a:p>
        </p:txBody>
      </p:sp>
      <p:sp>
        <p:nvSpPr>
          <p:cNvPr id="278" name="Google Shape;278;p42"/>
          <p:cNvSpPr txBox="1">
            <a:spLocks noGrp="1"/>
          </p:cNvSpPr>
          <p:nvPr>
            <p:ph type="body" idx="2"/>
          </p:nvPr>
        </p:nvSpPr>
        <p:spPr>
          <a:xfrm>
            <a:off x="3183150" y="1584050"/>
            <a:ext cx="2585100" cy="2954400"/>
          </a:xfrm>
          <a:prstGeom prst="rect">
            <a:avLst/>
          </a:prstGeom>
        </p:spPr>
        <p:txBody>
          <a:bodyPr spcFirstLastPara="1" wrap="square" lIns="68575" tIns="68575" rIns="68575" bIns="68575" anchor="t" anchorCtr="0">
            <a:noAutofit/>
          </a:bodyPr>
          <a:lstStyle>
            <a:lvl1pPr marL="457200" lvl="0" indent="-317500" rtl="0">
              <a:spcBef>
                <a:spcPts val="0"/>
              </a:spcBef>
              <a:spcAft>
                <a:spcPts val="0"/>
              </a:spcAft>
              <a:buSzPts val="1400"/>
              <a:buChar char="●"/>
              <a:defRPr/>
            </a:lvl1pPr>
            <a:lvl2pPr marL="914400" lvl="1" indent="-304800" rtl="0">
              <a:spcBef>
                <a:spcPts val="800"/>
              </a:spcBef>
              <a:spcAft>
                <a:spcPts val="0"/>
              </a:spcAft>
              <a:buSzPts val="1200"/>
              <a:buChar char="○"/>
              <a:defRPr/>
            </a:lvl2pPr>
            <a:lvl3pPr marL="1371600" lvl="2" indent="-292100" rtl="0">
              <a:spcBef>
                <a:spcPts val="800"/>
              </a:spcBef>
              <a:spcAft>
                <a:spcPts val="0"/>
              </a:spcAft>
              <a:buSzPts val="1000"/>
              <a:buChar char="●"/>
              <a:defRPr/>
            </a:lvl3pPr>
            <a:lvl4pPr marL="1828800" lvl="3" indent="-279400" rtl="0">
              <a:spcBef>
                <a:spcPts val="800"/>
              </a:spcBef>
              <a:spcAft>
                <a:spcPts val="0"/>
              </a:spcAft>
              <a:buSzPts val="800"/>
              <a:buChar char="⎼"/>
              <a:defRPr/>
            </a:lvl4pPr>
            <a:lvl5pPr marL="2286000" lvl="4" indent="-279400" rtl="0">
              <a:spcBef>
                <a:spcPts val="800"/>
              </a:spcBef>
              <a:spcAft>
                <a:spcPts val="0"/>
              </a:spcAft>
              <a:buSzPts val="800"/>
              <a:buChar char="●"/>
              <a:defRPr/>
            </a:lvl5pPr>
            <a:lvl6pPr marL="2743200" lvl="5" indent="-279400" rtl="0">
              <a:spcBef>
                <a:spcPts val="400"/>
              </a:spcBef>
              <a:spcAft>
                <a:spcPts val="0"/>
              </a:spcAft>
              <a:buSzPts val="800"/>
              <a:buChar char="●"/>
              <a:defRPr/>
            </a:lvl6pPr>
            <a:lvl7pPr marL="3200400" lvl="6" indent="-317500" rtl="0">
              <a:spcBef>
                <a:spcPts val="0"/>
              </a:spcBef>
              <a:spcAft>
                <a:spcPts val="0"/>
              </a:spcAft>
              <a:buSzPts val="1400"/>
              <a:buChar char="•"/>
              <a:defRPr/>
            </a:lvl7pPr>
            <a:lvl8pPr marL="3657600" lvl="7" indent="-317500" rtl="0">
              <a:spcBef>
                <a:spcPts val="400"/>
              </a:spcBef>
              <a:spcAft>
                <a:spcPts val="0"/>
              </a:spcAft>
              <a:buSzPts val="1400"/>
              <a:buChar char="•"/>
              <a:defRPr/>
            </a:lvl8pPr>
            <a:lvl9pPr marL="4114800" lvl="8" indent="-317500" rtl="0">
              <a:spcBef>
                <a:spcPts val="400"/>
              </a:spcBef>
              <a:spcAft>
                <a:spcPts val="0"/>
              </a:spcAft>
              <a:buSzPts val="1400"/>
              <a:buChar char="•"/>
              <a:defRPr/>
            </a:lvl9pPr>
          </a:lstStyle>
          <a:p>
            <a:endParaRPr/>
          </a:p>
        </p:txBody>
      </p:sp>
      <p:sp>
        <p:nvSpPr>
          <p:cNvPr id="279" name="Google Shape;279;p42"/>
          <p:cNvSpPr txBox="1">
            <a:spLocks noGrp="1"/>
          </p:cNvSpPr>
          <p:nvPr>
            <p:ph type="body" idx="3"/>
          </p:nvPr>
        </p:nvSpPr>
        <p:spPr>
          <a:xfrm>
            <a:off x="5966288" y="1584050"/>
            <a:ext cx="2585100" cy="2954400"/>
          </a:xfrm>
          <a:prstGeom prst="rect">
            <a:avLst/>
          </a:prstGeom>
        </p:spPr>
        <p:txBody>
          <a:bodyPr spcFirstLastPara="1" wrap="square" lIns="68575" tIns="68575" rIns="68575" bIns="68575" anchor="t" anchorCtr="0">
            <a:noAutofit/>
          </a:bodyPr>
          <a:lstStyle>
            <a:lvl1pPr marL="457200" lvl="0" indent="-317500" rtl="0">
              <a:spcBef>
                <a:spcPts val="0"/>
              </a:spcBef>
              <a:spcAft>
                <a:spcPts val="0"/>
              </a:spcAft>
              <a:buSzPts val="1400"/>
              <a:buChar char="●"/>
              <a:defRPr/>
            </a:lvl1pPr>
            <a:lvl2pPr marL="914400" lvl="1" indent="-304800" rtl="0">
              <a:spcBef>
                <a:spcPts val="800"/>
              </a:spcBef>
              <a:spcAft>
                <a:spcPts val="0"/>
              </a:spcAft>
              <a:buSzPts val="1200"/>
              <a:buChar char="○"/>
              <a:defRPr/>
            </a:lvl2pPr>
            <a:lvl3pPr marL="1371600" lvl="2" indent="-292100" rtl="0">
              <a:spcBef>
                <a:spcPts val="800"/>
              </a:spcBef>
              <a:spcAft>
                <a:spcPts val="0"/>
              </a:spcAft>
              <a:buSzPts val="1000"/>
              <a:buChar char="●"/>
              <a:defRPr/>
            </a:lvl3pPr>
            <a:lvl4pPr marL="1828800" lvl="3" indent="-279400" rtl="0">
              <a:spcBef>
                <a:spcPts val="800"/>
              </a:spcBef>
              <a:spcAft>
                <a:spcPts val="0"/>
              </a:spcAft>
              <a:buSzPts val="800"/>
              <a:buChar char="⎼"/>
              <a:defRPr/>
            </a:lvl4pPr>
            <a:lvl5pPr marL="2286000" lvl="4" indent="-279400" rtl="0">
              <a:spcBef>
                <a:spcPts val="800"/>
              </a:spcBef>
              <a:spcAft>
                <a:spcPts val="0"/>
              </a:spcAft>
              <a:buSzPts val="800"/>
              <a:buChar char="●"/>
              <a:defRPr/>
            </a:lvl5pPr>
            <a:lvl6pPr marL="2743200" lvl="5" indent="-279400" rtl="0">
              <a:spcBef>
                <a:spcPts val="400"/>
              </a:spcBef>
              <a:spcAft>
                <a:spcPts val="0"/>
              </a:spcAft>
              <a:buSzPts val="800"/>
              <a:buChar char="●"/>
              <a:defRPr/>
            </a:lvl6pPr>
            <a:lvl7pPr marL="3200400" lvl="6" indent="-317500" rtl="0">
              <a:spcBef>
                <a:spcPts val="0"/>
              </a:spcBef>
              <a:spcAft>
                <a:spcPts val="0"/>
              </a:spcAft>
              <a:buSzPts val="1400"/>
              <a:buChar char="•"/>
              <a:defRPr/>
            </a:lvl7pPr>
            <a:lvl8pPr marL="3657600" lvl="7" indent="-317500" rtl="0">
              <a:spcBef>
                <a:spcPts val="400"/>
              </a:spcBef>
              <a:spcAft>
                <a:spcPts val="0"/>
              </a:spcAft>
              <a:buSzPts val="1400"/>
              <a:buChar char="•"/>
              <a:defRPr/>
            </a:lvl8pPr>
            <a:lvl9pPr marL="4114800" lvl="8" indent="-317500" rtl="0">
              <a:spcBef>
                <a:spcPts val="400"/>
              </a:spcBef>
              <a:spcAft>
                <a:spcPts val="0"/>
              </a:spcAft>
              <a:buSzPts val="1400"/>
              <a:buChar char="•"/>
              <a:defRPr/>
            </a:lvl9pPr>
          </a:lstStyle>
          <a:p>
            <a:endParaRPr/>
          </a:p>
        </p:txBody>
      </p:sp>
      <p:pic>
        <p:nvPicPr>
          <p:cNvPr id="280" name="Google Shape;280;p42"/>
          <p:cNvPicPr preferRelativeResize="0"/>
          <p:nvPr/>
        </p:nvPicPr>
        <p:blipFill rotWithShape="1">
          <a:blip r:embed="rId2">
            <a:alphaModFix/>
          </a:blip>
          <a:srcRect/>
          <a:stretch/>
        </p:blipFill>
        <p:spPr>
          <a:xfrm>
            <a:off x="8745884" y="4742014"/>
            <a:ext cx="311507" cy="311507"/>
          </a:xfrm>
          <a:prstGeom prst="rect">
            <a:avLst/>
          </a:prstGeom>
          <a:noFill/>
          <a:ln>
            <a:noFill/>
          </a:ln>
        </p:spPr>
      </p:pic>
      <p:sp>
        <p:nvSpPr>
          <p:cNvPr id="281" name="Google Shape;281;p42"/>
          <p:cNvSpPr txBox="1">
            <a:spLocks noGrp="1"/>
          </p:cNvSpPr>
          <p:nvPr>
            <p:ph type="title"/>
          </p:nvPr>
        </p:nvSpPr>
        <p:spPr>
          <a:xfrm>
            <a:off x="400025" y="758375"/>
            <a:ext cx="4739100" cy="3579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sz="2100">
                <a:solidFill>
                  <a:schemeClr val="accent3"/>
                </a:solidFill>
              </a:defRPr>
            </a:lvl1pPr>
            <a:lvl2pPr lvl="1" rtl="0">
              <a:lnSpc>
                <a:spcPct val="100000"/>
              </a:lnSpc>
              <a:spcBef>
                <a:spcPts val="1000"/>
              </a:spcBef>
              <a:spcAft>
                <a:spcPts val="0"/>
              </a:spcAft>
              <a:buNone/>
              <a:defRPr>
                <a:solidFill>
                  <a:schemeClr val="accent3"/>
                </a:solidFill>
              </a:defRPr>
            </a:lvl2pPr>
            <a:lvl3pPr lvl="2" rtl="0">
              <a:lnSpc>
                <a:spcPct val="100000"/>
              </a:lnSpc>
              <a:spcBef>
                <a:spcPts val="1000"/>
              </a:spcBef>
              <a:spcAft>
                <a:spcPts val="0"/>
              </a:spcAft>
              <a:buNone/>
              <a:defRPr>
                <a:solidFill>
                  <a:schemeClr val="accent3"/>
                </a:solidFill>
              </a:defRPr>
            </a:lvl3pPr>
            <a:lvl4pPr lvl="3" rtl="0">
              <a:lnSpc>
                <a:spcPct val="100000"/>
              </a:lnSpc>
              <a:spcBef>
                <a:spcPts val="1000"/>
              </a:spcBef>
              <a:spcAft>
                <a:spcPts val="0"/>
              </a:spcAft>
              <a:buNone/>
              <a:defRPr>
                <a:solidFill>
                  <a:schemeClr val="accent3"/>
                </a:solidFill>
              </a:defRPr>
            </a:lvl4pPr>
            <a:lvl5pPr lvl="4" rtl="0">
              <a:lnSpc>
                <a:spcPct val="100000"/>
              </a:lnSpc>
              <a:spcBef>
                <a:spcPts val="1000"/>
              </a:spcBef>
              <a:spcAft>
                <a:spcPts val="0"/>
              </a:spcAft>
              <a:buNone/>
              <a:defRPr>
                <a:solidFill>
                  <a:schemeClr val="accent3"/>
                </a:solidFill>
              </a:defRPr>
            </a:lvl5pPr>
            <a:lvl6pPr lvl="5" rtl="0">
              <a:lnSpc>
                <a:spcPct val="100000"/>
              </a:lnSpc>
              <a:spcBef>
                <a:spcPts val="1000"/>
              </a:spcBef>
              <a:spcAft>
                <a:spcPts val="0"/>
              </a:spcAft>
              <a:buNone/>
              <a:defRPr>
                <a:solidFill>
                  <a:schemeClr val="accent3"/>
                </a:solidFill>
              </a:defRPr>
            </a:lvl6pPr>
            <a:lvl7pPr lvl="6" rtl="0">
              <a:lnSpc>
                <a:spcPct val="100000"/>
              </a:lnSpc>
              <a:spcBef>
                <a:spcPts val="1000"/>
              </a:spcBef>
              <a:spcAft>
                <a:spcPts val="0"/>
              </a:spcAft>
              <a:buNone/>
              <a:defRPr>
                <a:solidFill>
                  <a:schemeClr val="accent3"/>
                </a:solidFill>
              </a:defRPr>
            </a:lvl7pPr>
            <a:lvl8pPr lvl="7" rtl="0">
              <a:lnSpc>
                <a:spcPct val="100000"/>
              </a:lnSpc>
              <a:spcBef>
                <a:spcPts val="1000"/>
              </a:spcBef>
              <a:spcAft>
                <a:spcPts val="0"/>
              </a:spcAft>
              <a:buNone/>
              <a:defRPr>
                <a:solidFill>
                  <a:schemeClr val="accent3"/>
                </a:solidFill>
              </a:defRPr>
            </a:lvl8pPr>
            <a:lvl9pPr lvl="8" rtl="0">
              <a:lnSpc>
                <a:spcPct val="100000"/>
              </a:lnSpc>
              <a:spcBef>
                <a:spcPts val="1000"/>
              </a:spcBef>
              <a:spcAft>
                <a:spcPts val="0"/>
              </a:spcAft>
              <a:buNone/>
              <a:defRPr>
                <a:solidFill>
                  <a:schemeClr val="accent3"/>
                </a:solidFill>
              </a:defRPr>
            </a:lvl9pPr>
          </a:lstStyle>
          <a:p>
            <a:endParaRPr/>
          </a:p>
        </p:txBody>
      </p:sp>
      <p:sp>
        <p:nvSpPr>
          <p:cNvPr id="282" name="Google Shape;282;p42"/>
          <p:cNvSpPr txBox="1">
            <a:spLocks noGrp="1"/>
          </p:cNvSpPr>
          <p:nvPr>
            <p:ph type="subTitle" idx="4"/>
          </p:nvPr>
        </p:nvSpPr>
        <p:spPr>
          <a:xfrm>
            <a:off x="400025" y="1116275"/>
            <a:ext cx="4739100" cy="253800"/>
          </a:xfrm>
          <a:prstGeom prst="rect">
            <a:avLst/>
          </a:prstGeom>
        </p:spPr>
        <p:txBody>
          <a:bodyPr spcFirstLastPara="1" wrap="square" lIns="68575" tIns="68575" rIns="68575" bIns="68575" anchor="t" anchorCtr="0">
            <a:noAutofit/>
          </a:bodyPr>
          <a:lstStyle>
            <a:lvl1pPr lvl="0" rtl="0">
              <a:spcBef>
                <a:spcPts val="0"/>
              </a:spcBef>
              <a:spcAft>
                <a:spcPts val="0"/>
              </a:spcAft>
              <a:buNone/>
              <a:defRPr sz="1600">
                <a:solidFill>
                  <a:schemeClr val="accent3"/>
                </a:solidFill>
              </a:defRPr>
            </a:lvl1pPr>
            <a:lvl2pPr lvl="1" rtl="0">
              <a:spcBef>
                <a:spcPts val="800"/>
              </a:spcBef>
              <a:spcAft>
                <a:spcPts val="0"/>
              </a:spcAft>
              <a:buNone/>
              <a:defRPr sz="1600">
                <a:solidFill>
                  <a:schemeClr val="accent3"/>
                </a:solidFill>
              </a:defRPr>
            </a:lvl2pPr>
            <a:lvl3pPr lvl="2" rtl="0">
              <a:spcBef>
                <a:spcPts val="800"/>
              </a:spcBef>
              <a:spcAft>
                <a:spcPts val="0"/>
              </a:spcAft>
              <a:buNone/>
              <a:defRPr sz="1600">
                <a:solidFill>
                  <a:schemeClr val="accent3"/>
                </a:solidFill>
              </a:defRPr>
            </a:lvl3pPr>
            <a:lvl4pPr lvl="3" rtl="0">
              <a:spcBef>
                <a:spcPts val="800"/>
              </a:spcBef>
              <a:spcAft>
                <a:spcPts val="0"/>
              </a:spcAft>
              <a:buNone/>
              <a:defRPr sz="1600">
                <a:solidFill>
                  <a:schemeClr val="accent3"/>
                </a:solidFill>
              </a:defRPr>
            </a:lvl4pPr>
            <a:lvl5pPr lvl="4" rtl="0">
              <a:spcBef>
                <a:spcPts val="800"/>
              </a:spcBef>
              <a:spcAft>
                <a:spcPts val="0"/>
              </a:spcAft>
              <a:buNone/>
              <a:defRPr sz="1600">
                <a:solidFill>
                  <a:schemeClr val="accent3"/>
                </a:solidFill>
              </a:defRPr>
            </a:lvl5pPr>
            <a:lvl6pPr lvl="5" rtl="0">
              <a:spcBef>
                <a:spcPts val="800"/>
              </a:spcBef>
              <a:spcAft>
                <a:spcPts val="0"/>
              </a:spcAft>
              <a:buNone/>
              <a:defRPr sz="1600">
                <a:solidFill>
                  <a:schemeClr val="accent3"/>
                </a:solidFill>
              </a:defRPr>
            </a:lvl6pPr>
            <a:lvl7pPr lvl="6" rtl="0">
              <a:spcBef>
                <a:spcPts val="800"/>
              </a:spcBef>
              <a:spcAft>
                <a:spcPts val="0"/>
              </a:spcAft>
              <a:buNone/>
              <a:defRPr sz="1600">
                <a:solidFill>
                  <a:schemeClr val="accent3"/>
                </a:solidFill>
              </a:defRPr>
            </a:lvl7pPr>
            <a:lvl8pPr lvl="7" rtl="0">
              <a:spcBef>
                <a:spcPts val="800"/>
              </a:spcBef>
              <a:spcAft>
                <a:spcPts val="0"/>
              </a:spcAft>
              <a:buNone/>
              <a:defRPr sz="1600">
                <a:solidFill>
                  <a:schemeClr val="accent3"/>
                </a:solidFill>
              </a:defRPr>
            </a:lvl8pPr>
            <a:lvl9pPr lvl="8" rtl="0">
              <a:spcBef>
                <a:spcPts val="800"/>
              </a:spcBef>
              <a:spcAft>
                <a:spcPts val="0"/>
              </a:spcAft>
              <a:buNone/>
              <a:defRPr sz="1600">
                <a:solidFill>
                  <a:schemeClr val="accent3"/>
                </a:solidFill>
              </a:defRPr>
            </a:lvl9pPr>
          </a:lstStyle>
          <a:p>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80"/>
                                        </p:tgtEl>
                                        <p:attrNameLst>
                                          <p:attrName>style.visibility</p:attrName>
                                        </p:attrNameLst>
                                      </p:cBhvr>
                                      <p:to>
                                        <p:strVal val="visible"/>
                                      </p:to>
                                    </p:set>
                                    <p:animEffect transition="in" filter="fade">
                                      <p:cBhvr>
                                        <p:cTn id="7" dur="500"/>
                                        <p:tgtEl>
                                          <p:spTgt spid="2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Content Slide 03 - Green">
  <p:cSld name="Content Slide 03 - Green">
    <p:spTree>
      <p:nvGrpSpPr>
        <p:cNvPr id="1" name="Shape 283"/>
        <p:cNvGrpSpPr/>
        <p:nvPr/>
      </p:nvGrpSpPr>
      <p:grpSpPr>
        <a:xfrm>
          <a:off x="0" y="0"/>
          <a:ext cx="0" cy="0"/>
          <a:chOff x="0" y="0"/>
          <a:chExt cx="0" cy="0"/>
        </a:xfrm>
      </p:grpSpPr>
      <p:sp>
        <p:nvSpPr>
          <p:cNvPr id="284" name="Google Shape;284;p43"/>
          <p:cNvSpPr txBox="1">
            <a:spLocks noGrp="1"/>
          </p:cNvSpPr>
          <p:nvPr>
            <p:ph type="body" idx="1"/>
          </p:nvPr>
        </p:nvSpPr>
        <p:spPr>
          <a:xfrm>
            <a:off x="400025" y="1584125"/>
            <a:ext cx="2602500" cy="2954400"/>
          </a:xfrm>
          <a:prstGeom prst="rect">
            <a:avLst/>
          </a:prstGeom>
        </p:spPr>
        <p:txBody>
          <a:bodyPr spcFirstLastPara="1" wrap="square" lIns="68575" tIns="68575" rIns="68575" bIns="68575" anchor="t" anchorCtr="0">
            <a:noAutofit/>
          </a:bodyPr>
          <a:lstStyle>
            <a:lvl1pPr marL="457200" lvl="0" indent="-317500" rtl="0">
              <a:lnSpc>
                <a:spcPct val="100000"/>
              </a:lnSpc>
              <a:spcBef>
                <a:spcPts val="0"/>
              </a:spcBef>
              <a:spcAft>
                <a:spcPts val="0"/>
              </a:spcAft>
              <a:buClr>
                <a:schemeClr val="dk2"/>
              </a:buClr>
              <a:buSzPts val="1400"/>
              <a:buChar char="●"/>
              <a:defRPr/>
            </a:lvl1pPr>
            <a:lvl2pPr marL="914400" lvl="1" indent="-304800" rtl="0">
              <a:spcBef>
                <a:spcPts val="800"/>
              </a:spcBef>
              <a:spcAft>
                <a:spcPts val="0"/>
              </a:spcAft>
              <a:buClr>
                <a:schemeClr val="dk2"/>
              </a:buClr>
              <a:buSzPts val="1200"/>
              <a:buChar char="○"/>
              <a:defRPr/>
            </a:lvl2pPr>
            <a:lvl3pPr marL="1371600" lvl="2" indent="-292100" rtl="0">
              <a:spcBef>
                <a:spcPts val="800"/>
              </a:spcBef>
              <a:spcAft>
                <a:spcPts val="0"/>
              </a:spcAft>
              <a:buClr>
                <a:schemeClr val="dk2"/>
              </a:buClr>
              <a:buSzPts val="1000"/>
              <a:buChar char="●"/>
              <a:defRPr/>
            </a:lvl3pPr>
            <a:lvl4pPr marL="1828800" lvl="3" indent="-279400" rtl="0">
              <a:spcBef>
                <a:spcPts val="800"/>
              </a:spcBef>
              <a:spcAft>
                <a:spcPts val="0"/>
              </a:spcAft>
              <a:buClr>
                <a:schemeClr val="dk2"/>
              </a:buClr>
              <a:buSzPts val="800"/>
              <a:buChar char="⎼"/>
              <a:defRPr/>
            </a:lvl4pPr>
            <a:lvl5pPr marL="2286000" lvl="4" indent="-279400" rtl="0">
              <a:spcBef>
                <a:spcPts val="800"/>
              </a:spcBef>
              <a:spcAft>
                <a:spcPts val="0"/>
              </a:spcAft>
              <a:buClr>
                <a:schemeClr val="dk2"/>
              </a:buClr>
              <a:buSzPts val="800"/>
              <a:buChar char="●"/>
              <a:defRPr/>
            </a:lvl5pPr>
            <a:lvl6pPr marL="2743200" lvl="5" indent="-279400" rtl="0">
              <a:spcBef>
                <a:spcPts val="400"/>
              </a:spcBef>
              <a:spcAft>
                <a:spcPts val="0"/>
              </a:spcAft>
              <a:buClr>
                <a:schemeClr val="dk2"/>
              </a:buClr>
              <a:buSzPts val="800"/>
              <a:buChar char="●"/>
              <a:defRPr/>
            </a:lvl6pPr>
            <a:lvl7pPr marL="3200400" lvl="6" indent="-317500" rtl="0">
              <a:spcBef>
                <a:spcPts val="0"/>
              </a:spcBef>
              <a:spcAft>
                <a:spcPts val="0"/>
              </a:spcAft>
              <a:buClr>
                <a:schemeClr val="dk2"/>
              </a:buClr>
              <a:buSzPts val="1400"/>
              <a:buChar char="•"/>
              <a:defRPr/>
            </a:lvl7pPr>
            <a:lvl8pPr marL="3657600" lvl="7" indent="-317500" rtl="0">
              <a:spcBef>
                <a:spcPts val="400"/>
              </a:spcBef>
              <a:spcAft>
                <a:spcPts val="0"/>
              </a:spcAft>
              <a:buClr>
                <a:schemeClr val="dk2"/>
              </a:buClr>
              <a:buSzPts val="1400"/>
              <a:buChar char="•"/>
              <a:defRPr/>
            </a:lvl8pPr>
            <a:lvl9pPr marL="4114800" lvl="8" indent="-317500" rtl="0">
              <a:spcBef>
                <a:spcPts val="400"/>
              </a:spcBef>
              <a:spcAft>
                <a:spcPts val="0"/>
              </a:spcAft>
              <a:buClr>
                <a:schemeClr val="dk2"/>
              </a:buClr>
              <a:buSzPts val="1400"/>
              <a:buChar char="•"/>
              <a:defRPr/>
            </a:lvl9pPr>
          </a:lstStyle>
          <a:p>
            <a:endParaRPr/>
          </a:p>
        </p:txBody>
      </p:sp>
      <p:sp>
        <p:nvSpPr>
          <p:cNvPr id="285" name="Google Shape;285;p43"/>
          <p:cNvSpPr txBox="1">
            <a:spLocks noGrp="1"/>
          </p:cNvSpPr>
          <p:nvPr>
            <p:ph type="body" idx="2"/>
          </p:nvPr>
        </p:nvSpPr>
        <p:spPr>
          <a:xfrm>
            <a:off x="3181900" y="1584125"/>
            <a:ext cx="2602500" cy="2954400"/>
          </a:xfrm>
          <a:prstGeom prst="rect">
            <a:avLst/>
          </a:prstGeom>
        </p:spPr>
        <p:txBody>
          <a:bodyPr spcFirstLastPara="1" wrap="square" lIns="68575" tIns="68575" rIns="68575" bIns="68575" anchor="t" anchorCtr="0">
            <a:noAutofit/>
          </a:bodyPr>
          <a:lstStyle>
            <a:lvl1pPr marL="457200" lvl="0" indent="-317500" rtl="0">
              <a:lnSpc>
                <a:spcPct val="100000"/>
              </a:lnSpc>
              <a:spcBef>
                <a:spcPts val="0"/>
              </a:spcBef>
              <a:spcAft>
                <a:spcPts val="0"/>
              </a:spcAft>
              <a:buClr>
                <a:schemeClr val="dk2"/>
              </a:buClr>
              <a:buSzPts val="1400"/>
              <a:buChar char="●"/>
              <a:defRPr/>
            </a:lvl1pPr>
            <a:lvl2pPr marL="914400" lvl="1" indent="-304800" rtl="0">
              <a:spcBef>
                <a:spcPts val="800"/>
              </a:spcBef>
              <a:spcAft>
                <a:spcPts val="0"/>
              </a:spcAft>
              <a:buClr>
                <a:schemeClr val="dk2"/>
              </a:buClr>
              <a:buSzPts val="1200"/>
              <a:buChar char="○"/>
              <a:defRPr/>
            </a:lvl2pPr>
            <a:lvl3pPr marL="1371600" lvl="2" indent="-292100" rtl="0">
              <a:spcBef>
                <a:spcPts val="800"/>
              </a:spcBef>
              <a:spcAft>
                <a:spcPts val="0"/>
              </a:spcAft>
              <a:buClr>
                <a:schemeClr val="dk2"/>
              </a:buClr>
              <a:buSzPts val="1000"/>
              <a:buChar char="●"/>
              <a:defRPr/>
            </a:lvl3pPr>
            <a:lvl4pPr marL="1828800" lvl="3" indent="-279400" rtl="0">
              <a:spcBef>
                <a:spcPts val="800"/>
              </a:spcBef>
              <a:spcAft>
                <a:spcPts val="0"/>
              </a:spcAft>
              <a:buClr>
                <a:schemeClr val="dk2"/>
              </a:buClr>
              <a:buSzPts val="800"/>
              <a:buChar char="⎼"/>
              <a:defRPr/>
            </a:lvl4pPr>
            <a:lvl5pPr marL="2286000" lvl="4" indent="-279400" rtl="0">
              <a:spcBef>
                <a:spcPts val="800"/>
              </a:spcBef>
              <a:spcAft>
                <a:spcPts val="0"/>
              </a:spcAft>
              <a:buClr>
                <a:schemeClr val="dk2"/>
              </a:buClr>
              <a:buSzPts val="800"/>
              <a:buChar char="●"/>
              <a:defRPr/>
            </a:lvl5pPr>
            <a:lvl6pPr marL="2743200" lvl="5" indent="-279400" rtl="0">
              <a:spcBef>
                <a:spcPts val="400"/>
              </a:spcBef>
              <a:spcAft>
                <a:spcPts val="0"/>
              </a:spcAft>
              <a:buClr>
                <a:schemeClr val="dk2"/>
              </a:buClr>
              <a:buSzPts val="800"/>
              <a:buChar char="●"/>
              <a:defRPr/>
            </a:lvl6pPr>
            <a:lvl7pPr marL="3200400" lvl="6" indent="-317500" rtl="0">
              <a:spcBef>
                <a:spcPts val="0"/>
              </a:spcBef>
              <a:spcAft>
                <a:spcPts val="0"/>
              </a:spcAft>
              <a:buClr>
                <a:schemeClr val="dk2"/>
              </a:buClr>
              <a:buSzPts val="1400"/>
              <a:buChar char="•"/>
              <a:defRPr/>
            </a:lvl7pPr>
            <a:lvl8pPr marL="3657600" lvl="7" indent="-317500" rtl="0">
              <a:spcBef>
                <a:spcPts val="400"/>
              </a:spcBef>
              <a:spcAft>
                <a:spcPts val="0"/>
              </a:spcAft>
              <a:buClr>
                <a:schemeClr val="dk2"/>
              </a:buClr>
              <a:buSzPts val="1400"/>
              <a:buChar char="•"/>
              <a:defRPr/>
            </a:lvl8pPr>
            <a:lvl9pPr marL="4114800" lvl="8" indent="-317500" rtl="0">
              <a:spcBef>
                <a:spcPts val="400"/>
              </a:spcBef>
              <a:spcAft>
                <a:spcPts val="0"/>
              </a:spcAft>
              <a:buClr>
                <a:schemeClr val="dk2"/>
              </a:buClr>
              <a:buSzPts val="1400"/>
              <a:buChar char="•"/>
              <a:defRPr/>
            </a:lvl9pPr>
          </a:lstStyle>
          <a:p>
            <a:endParaRPr/>
          </a:p>
        </p:txBody>
      </p:sp>
      <p:sp>
        <p:nvSpPr>
          <p:cNvPr id="286" name="Google Shape;286;p43"/>
          <p:cNvSpPr txBox="1">
            <a:spLocks noGrp="1"/>
          </p:cNvSpPr>
          <p:nvPr>
            <p:ph type="body" idx="3"/>
          </p:nvPr>
        </p:nvSpPr>
        <p:spPr>
          <a:xfrm>
            <a:off x="5963775" y="1584125"/>
            <a:ext cx="2602500" cy="2954400"/>
          </a:xfrm>
          <a:prstGeom prst="rect">
            <a:avLst/>
          </a:prstGeom>
        </p:spPr>
        <p:txBody>
          <a:bodyPr spcFirstLastPara="1" wrap="square" lIns="68575" tIns="68575" rIns="68575" bIns="68575" anchor="t" anchorCtr="0">
            <a:noAutofit/>
          </a:bodyPr>
          <a:lstStyle>
            <a:lvl1pPr marL="457200" lvl="0" indent="-317500" rtl="0">
              <a:lnSpc>
                <a:spcPct val="100000"/>
              </a:lnSpc>
              <a:spcBef>
                <a:spcPts val="0"/>
              </a:spcBef>
              <a:spcAft>
                <a:spcPts val="0"/>
              </a:spcAft>
              <a:buClr>
                <a:schemeClr val="dk2"/>
              </a:buClr>
              <a:buSzPts val="1400"/>
              <a:buChar char="●"/>
              <a:defRPr/>
            </a:lvl1pPr>
            <a:lvl2pPr marL="914400" lvl="1" indent="-304800" rtl="0">
              <a:spcBef>
                <a:spcPts val="800"/>
              </a:spcBef>
              <a:spcAft>
                <a:spcPts val="0"/>
              </a:spcAft>
              <a:buClr>
                <a:schemeClr val="dk2"/>
              </a:buClr>
              <a:buSzPts val="1200"/>
              <a:buChar char="○"/>
              <a:defRPr/>
            </a:lvl2pPr>
            <a:lvl3pPr marL="1371600" lvl="2" indent="-292100" rtl="0">
              <a:spcBef>
                <a:spcPts val="800"/>
              </a:spcBef>
              <a:spcAft>
                <a:spcPts val="0"/>
              </a:spcAft>
              <a:buClr>
                <a:schemeClr val="dk2"/>
              </a:buClr>
              <a:buSzPts val="1000"/>
              <a:buChar char="●"/>
              <a:defRPr/>
            </a:lvl3pPr>
            <a:lvl4pPr marL="1828800" lvl="3" indent="-279400" rtl="0">
              <a:spcBef>
                <a:spcPts val="800"/>
              </a:spcBef>
              <a:spcAft>
                <a:spcPts val="0"/>
              </a:spcAft>
              <a:buClr>
                <a:schemeClr val="dk2"/>
              </a:buClr>
              <a:buSzPts val="800"/>
              <a:buChar char="⎼"/>
              <a:defRPr/>
            </a:lvl4pPr>
            <a:lvl5pPr marL="2286000" lvl="4" indent="-279400" rtl="0">
              <a:spcBef>
                <a:spcPts val="800"/>
              </a:spcBef>
              <a:spcAft>
                <a:spcPts val="0"/>
              </a:spcAft>
              <a:buClr>
                <a:schemeClr val="dk2"/>
              </a:buClr>
              <a:buSzPts val="800"/>
              <a:buChar char="●"/>
              <a:defRPr/>
            </a:lvl5pPr>
            <a:lvl6pPr marL="2743200" lvl="5" indent="-279400" rtl="0">
              <a:spcBef>
                <a:spcPts val="400"/>
              </a:spcBef>
              <a:spcAft>
                <a:spcPts val="0"/>
              </a:spcAft>
              <a:buClr>
                <a:schemeClr val="dk2"/>
              </a:buClr>
              <a:buSzPts val="800"/>
              <a:buChar char="●"/>
              <a:defRPr/>
            </a:lvl6pPr>
            <a:lvl7pPr marL="3200400" lvl="6" indent="-317500" rtl="0">
              <a:spcBef>
                <a:spcPts val="0"/>
              </a:spcBef>
              <a:spcAft>
                <a:spcPts val="0"/>
              </a:spcAft>
              <a:buClr>
                <a:schemeClr val="dk2"/>
              </a:buClr>
              <a:buSzPts val="1400"/>
              <a:buChar char="•"/>
              <a:defRPr/>
            </a:lvl7pPr>
            <a:lvl8pPr marL="3657600" lvl="7" indent="-317500" rtl="0">
              <a:spcBef>
                <a:spcPts val="400"/>
              </a:spcBef>
              <a:spcAft>
                <a:spcPts val="0"/>
              </a:spcAft>
              <a:buClr>
                <a:schemeClr val="dk2"/>
              </a:buClr>
              <a:buSzPts val="1400"/>
              <a:buChar char="•"/>
              <a:defRPr/>
            </a:lvl8pPr>
            <a:lvl9pPr marL="4114800" lvl="8" indent="-317500" rtl="0">
              <a:spcBef>
                <a:spcPts val="400"/>
              </a:spcBef>
              <a:spcAft>
                <a:spcPts val="0"/>
              </a:spcAft>
              <a:buClr>
                <a:schemeClr val="dk2"/>
              </a:buClr>
              <a:buSzPts val="1400"/>
              <a:buChar char="•"/>
              <a:defRPr/>
            </a:lvl9pPr>
          </a:lstStyle>
          <a:p>
            <a:endParaRPr/>
          </a:p>
        </p:txBody>
      </p:sp>
      <p:pic>
        <p:nvPicPr>
          <p:cNvPr id="287" name="Google Shape;287;p43"/>
          <p:cNvPicPr preferRelativeResize="0"/>
          <p:nvPr/>
        </p:nvPicPr>
        <p:blipFill rotWithShape="1">
          <a:blip r:embed="rId2">
            <a:alphaModFix/>
          </a:blip>
          <a:srcRect/>
          <a:stretch/>
        </p:blipFill>
        <p:spPr>
          <a:xfrm>
            <a:off x="8745884" y="4742014"/>
            <a:ext cx="311507" cy="311507"/>
          </a:xfrm>
          <a:prstGeom prst="rect">
            <a:avLst/>
          </a:prstGeom>
          <a:noFill/>
          <a:ln>
            <a:noFill/>
          </a:ln>
        </p:spPr>
      </p:pic>
      <p:sp>
        <p:nvSpPr>
          <p:cNvPr id="288" name="Google Shape;288;p43"/>
          <p:cNvSpPr txBox="1">
            <a:spLocks noGrp="1"/>
          </p:cNvSpPr>
          <p:nvPr>
            <p:ph type="title"/>
          </p:nvPr>
        </p:nvSpPr>
        <p:spPr>
          <a:xfrm>
            <a:off x="400025" y="758375"/>
            <a:ext cx="4739100" cy="3579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sz="2100">
                <a:solidFill>
                  <a:schemeClr val="dk2"/>
                </a:solidFill>
              </a:defRPr>
            </a:lvl1pPr>
            <a:lvl2pPr lvl="1" rtl="0">
              <a:lnSpc>
                <a:spcPct val="100000"/>
              </a:lnSpc>
              <a:spcBef>
                <a:spcPts val="1000"/>
              </a:spcBef>
              <a:spcAft>
                <a:spcPts val="0"/>
              </a:spcAft>
              <a:buNone/>
              <a:defRPr>
                <a:solidFill>
                  <a:schemeClr val="dk2"/>
                </a:solidFill>
              </a:defRPr>
            </a:lvl2pPr>
            <a:lvl3pPr lvl="2" rtl="0">
              <a:lnSpc>
                <a:spcPct val="100000"/>
              </a:lnSpc>
              <a:spcBef>
                <a:spcPts val="1000"/>
              </a:spcBef>
              <a:spcAft>
                <a:spcPts val="0"/>
              </a:spcAft>
              <a:buNone/>
              <a:defRPr>
                <a:solidFill>
                  <a:schemeClr val="dk2"/>
                </a:solidFill>
              </a:defRPr>
            </a:lvl3pPr>
            <a:lvl4pPr lvl="3" rtl="0">
              <a:lnSpc>
                <a:spcPct val="100000"/>
              </a:lnSpc>
              <a:spcBef>
                <a:spcPts val="1000"/>
              </a:spcBef>
              <a:spcAft>
                <a:spcPts val="0"/>
              </a:spcAft>
              <a:buNone/>
              <a:defRPr>
                <a:solidFill>
                  <a:schemeClr val="dk2"/>
                </a:solidFill>
              </a:defRPr>
            </a:lvl4pPr>
            <a:lvl5pPr lvl="4" rtl="0">
              <a:lnSpc>
                <a:spcPct val="100000"/>
              </a:lnSpc>
              <a:spcBef>
                <a:spcPts val="1000"/>
              </a:spcBef>
              <a:spcAft>
                <a:spcPts val="0"/>
              </a:spcAft>
              <a:buNone/>
              <a:defRPr>
                <a:solidFill>
                  <a:schemeClr val="dk2"/>
                </a:solidFill>
              </a:defRPr>
            </a:lvl5pPr>
            <a:lvl6pPr lvl="5" rtl="0">
              <a:lnSpc>
                <a:spcPct val="100000"/>
              </a:lnSpc>
              <a:spcBef>
                <a:spcPts val="1000"/>
              </a:spcBef>
              <a:spcAft>
                <a:spcPts val="0"/>
              </a:spcAft>
              <a:buNone/>
              <a:defRPr>
                <a:solidFill>
                  <a:schemeClr val="dk2"/>
                </a:solidFill>
              </a:defRPr>
            </a:lvl6pPr>
            <a:lvl7pPr lvl="6" rtl="0">
              <a:lnSpc>
                <a:spcPct val="100000"/>
              </a:lnSpc>
              <a:spcBef>
                <a:spcPts val="1000"/>
              </a:spcBef>
              <a:spcAft>
                <a:spcPts val="0"/>
              </a:spcAft>
              <a:buNone/>
              <a:defRPr>
                <a:solidFill>
                  <a:schemeClr val="dk2"/>
                </a:solidFill>
              </a:defRPr>
            </a:lvl7pPr>
            <a:lvl8pPr lvl="7" rtl="0">
              <a:lnSpc>
                <a:spcPct val="100000"/>
              </a:lnSpc>
              <a:spcBef>
                <a:spcPts val="1000"/>
              </a:spcBef>
              <a:spcAft>
                <a:spcPts val="0"/>
              </a:spcAft>
              <a:buNone/>
              <a:defRPr>
                <a:solidFill>
                  <a:schemeClr val="dk2"/>
                </a:solidFill>
              </a:defRPr>
            </a:lvl8pPr>
            <a:lvl9pPr lvl="8" rtl="0">
              <a:lnSpc>
                <a:spcPct val="100000"/>
              </a:lnSpc>
              <a:spcBef>
                <a:spcPts val="1000"/>
              </a:spcBef>
              <a:spcAft>
                <a:spcPts val="0"/>
              </a:spcAft>
              <a:buNone/>
              <a:defRPr>
                <a:solidFill>
                  <a:schemeClr val="dk2"/>
                </a:solidFill>
              </a:defRPr>
            </a:lvl9pPr>
          </a:lstStyle>
          <a:p>
            <a:endParaRPr/>
          </a:p>
        </p:txBody>
      </p:sp>
      <p:sp>
        <p:nvSpPr>
          <p:cNvPr id="289" name="Google Shape;289;p43"/>
          <p:cNvSpPr txBox="1">
            <a:spLocks noGrp="1"/>
          </p:cNvSpPr>
          <p:nvPr>
            <p:ph type="subTitle" idx="4"/>
          </p:nvPr>
        </p:nvSpPr>
        <p:spPr>
          <a:xfrm>
            <a:off x="400025" y="1116275"/>
            <a:ext cx="4739100" cy="253800"/>
          </a:xfrm>
          <a:prstGeom prst="rect">
            <a:avLst/>
          </a:prstGeom>
        </p:spPr>
        <p:txBody>
          <a:bodyPr spcFirstLastPara="1" wrap="square" lIns="68575" tIns="68575" rIns="68575" bIns="68575" anchor="t" anchorCtr="0">
            <a:noAutofit/>
          </a:bodyPr>
          <a:lstStyle>
            <a:lvl1pPr lvl="0" rtl="0">
              <a:spcBef>
                <a:spcPts val="0"/>
              </a:spcBef>
              <a:spcAft>
                <a:spcPts val="0"/>
              </a:spcAft>
              <a:buNone/>
              <a:defRPr sz="1600">
                <a:solidFill>
                  <a:schemeClr val="dk2"/>
                </a:solidFill>
              </a:defRPr>
            </a:lvl1pPr>
            <a:lvl2pPr lvl="1" rtl="0">
              <a:spcBef>
                <a:spcPts val="800"/>
              </a:spcBef>
              <a:spcAft>
                <a:spcPts val="0"/>
              </a:spcAft>
              <a:buNone/>
              <a:defRPr sz="1600">
                <a:solidFill>
                  <a:schemeClr val="dk2"/>
                </a:solidFill>
              </a:defRPr>
            </a:lvl2pPr>
            <a:lvl3pPr lvl="2" rtl="0">
              <a:spcBef>
                <a:spcPts val="800"/>
              </a:spcBef>
              <a:spcAft>
                <a:spcPts val="0"/>
              </a:spcAft>
              <a:buNone/>
              <a:defRPr sz="1600">
                <a:solidFill>
                  <a:schemeClr val="dk2"/>
                </a:solidFill>
              </a:defRPr>
            </a:lvl3pPr>
            <a:lvl4pPr lvl="3" rtl="0">
              <a:spcBef>
                <a:spcPts val="800"/>
              </a:spcBef>
              <a:spcAft>
                <a:spcPts val="0"/>
              </a:spcAft>
              <a:buNone/>
              <a:defRPr sz="1600">
                <a:solidFill>
                  <a:schemeClr val="dk2"/>
                </a:solidFill>
              </a:defRPr>
            </a:lvl4pPr>
            <a:lvl5pPr lvl="4" rtl="0">
              <a:spcBef>
                <a:spcPts val="800"/>
              </a:spcBef>
              <a:spcAft>
                <a:spcPts val="0"/>
              </a:spcAft>
              <a:buNone/>
              <a:defRPr sz="1600">
                <a:solidFill>
                  <a:schemeClr val="dk2"/>
                </a:solidFill>
              </a:defRPr>
            </a:lvl5pPr>
            <a:lvl6pPr lvl="5" rtl="0">
              <a:spcBef>
                <a:spcPts val="800"/>
              </a:spcBef>
              <a:spcAft>
                <a:spcPts val="0"/>
              </a:spcAft>
              <a:buNone/>
              <a:defRPr sz="1600">
                <a:solidFill>
                  <a:schemeClr val="dk2"/>
                </a:solidFill>
              </a:defRPr>
            </a:lvl6pPr>
            <a:lvl7pPr lvl="6" rtl="0">
              <a:spcBef>
                <a:spcPts val="800"/>
              </a:spcBef>
              <a:spcAft>
                <a:spcPts val="0"/>
              </a:spcAft>
              <a:buNone/>
              <a:defRPr sz="1600">
                <a:solidFill>
                  <a:schemeClr val="dk2"/>
                </a:solidFill>
              </a:defRPr>
            </a:lvl7pPr>
            <a:lvl8pPr lvl="7" rtl="0">
              <a:spcBef>
                <a:spcPts val="800"/>
              </a:spcBef>
              <a:spcAft>
                <a:spcPts val="0"/>
              </a:spcAft>
              <a:buNone/>
              <a:defRPr sz="1600">
                <a:solidFill>
                  <a:schemeClr val="dk2"/>
                </a:solidFill>
              </a:defRPr>
            </a:lvl8pPr>
            <a:lvl9pPr lvl="8" rtl="0">
              <a:spcBef>
                <a:spcPts val="800"/>
              </a:spcBef>
              <a:spcAft>
                <a:spcPts val="0"/>
              </a:spcAft>
              <a:buNone/>
              <a:defRPr sz="1600">
                <a:solidFill>
                  <a:schemeClr val="dk2"/>
                </a:solidFill>
              </a:defRPr>
            </a:lvl9pPr>
          </a:lstStyle>
          <a:p>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87"/>
                                        </p:tgtEl>
                                        <p:attrNameLst>
                                          <p:attrName>style.visibility</p:attrName>
                                        </p:attrNameLst>
                                      </p:cBhvr>
                                      <p:to>
                                        <p:strVal val="visible"/>
                                      </p:to>
                                    </p:set>
                                    <p:animEffect transition="in" filter="fade">
                                      <p:cBhvr>
                                        <p:cTn id="7" dur="500"/>
                                        <p:tgtEl>
                                          <p:spTgt spid="2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Content Slide 03 - Orange">
  <p:cSld name="Content Slide 03 - Orange">
    <p:spTree>
      <p:nvGrpSpPr>
        <p:cNvPr id="1" name="Shape 290"/>
        <p:cNvGrpSpPr/>
        <p:nvPr/>
      </p:nvGrpSpPr>
      <p:grpSpPr>
        <a:xfrm>
          <a:off x="0" y="0"/>
          <a:ext cx="0" cy="0"/>
          <a:chOff x="0" y="0"/>
          <a:chExt cx="0" cy="0"/>
        </a:xfrm>
      </p:grpSpPr>
      <p:sp>
        <p:nvSpPr>
          <p:cNvPr id="291" name="Google Shape;291;p44"/>
          <p:cNvSpPr txBox="1">
            <a:spLocks noGrp="1"/>
          </p:cNvSpPr>
          <p:nvPr>
            <p:ph type="body" idx="1"/>
          </p:nvPr>
        </p:nvSpPr>
        <p:spPr>
          <a:xfrm>
            <a:off x="400025" y="1584125"/>
            <a:ext cx="2602500" cy="2954400"/>
          </a:xfrm>
          <a:prstGeom prst="rect">
            <a:avLst/>
          </a:prstGeom>
        </p:spPr>
        <p:txBody>
          <a:bodyPr spcFirstLastPara="1" wrap="square" lIns="68575" tIns="68575" rIns="68575" bIns="68575" anchor="t" anchorCtr="0">
            <a:noAutofit/>
          </a:bodyPr>
          <a:lstStyle>
            <a:lvl1pPr marL="457200" lvl="0" indent="-317500" rtl="0">
              <a:lnSpc>
                <a:spcPct val="100000"/>
              </a:lnSpc>
              <a:spcBef>
                <a:spcPts val="0"/>
              </a:spcBef>
              <a:spcAft>
                <a:spcPts val="0"/>
              </a:spcAft>
              <a:buClr>
                <a:schemeClr val="accent1"/>
              </a:buClr>
              <a:buSzPts val="1400"/>
              <a:buChar char="●"/>
              <a:defRPr/>
            </a:lvl1pPr>
            <a:lvl2pPr marL="914400" lvl="1" indent="-304800" rtl="0">
              <a:spcBef>
                <a:spcPts val="800"/>
              </a:spcBef>
              <a:spcAft>
                <a:spcPts val="0"/>
              </a:spcAft>
              <a:buClr>
                <a:schemeClr val="accent1"/>
              </a:buClr>
              <a:buSzPts val="1200"/>
              <a:buChar char="○"/>
              <a:defRPr/>
            </a:lvl2pPr>
            <a:lvl3pPr marL="1371600" lvl="2" indent="-292100" rtl="0">
              <a:spcBef>
                <a:spcPts val="800"/>
              </a:spcBef>
              <a:spcAft>
                <a:spcPts val="0"/>
              </a:spcAft>
              <a:buClr>
                <a:schemeClr val="accent1"/>
              </a:buClr>
              <a:buSzPts val="1000"/>
              <a:buChar char="●"/>
              <a:defRPr/>
            </a:lvl3pPr>
            <a:lvl4pPr marL="1828800" lvl="3" indent="-279400" rtl="0">
              <a:spcBef>
                <a:spcPts val="800"/>
              </a:spcBef>
              <a:spcAft>
                <a:spcPts val="0"/>
              </a:spcAft>
              <a:buClr>
                <a:schemeClr val="accent1"/>
              </a:buClr>
              <a:buSzPts val="800"/>
              <a:buChar char="⎼"/>
              <a:defRPr/>
            </a:lvl4pPr>
            <a:lvl5pPr marL="2286000" lvl="4" indent="-279400" rtl="0">
              <a:spcBef>
                <a:spcPts val="800"/>
              </a:spcBef>
              <a:spcAft>
                <a:spcPts val="0"/>
              </a:spcAft>
              <a:buClr>
                <a:schemeClr val="accent1"/>
              </a:buClr>
              <a:buSzPts val="800"/>
              <a:buChar char="●"/>
              <a:defRPr/>
            </a:lvl5pPr>
            <a:lvl6pPr marL="2743200" lvl="5" indent="-279400" rtl="0">
              <a:spcBef>
                <a:spcPts val="400"/>
              </a:spcBef>
              <a:spcAft>
                <a:spcPts val="0"/>
              </a:spcAft>
              <a:buClr>
                <a:schemeClr val="accent1"/>
              </a:buClr>
              <a:buSzPts val="800"/>
              <a:buChar char="●"/>
              <a:defRPr/>
            </a:lvl6pPr>
            <a:lvl7pPr marL="3200400" lvl="6" indent="-317500" rtl="0">
              <a:spcBef>
                <a:spcPts val="0"/>
              </a:spcBef>
              <a:spcAft>
                <a:spcPts val="0"/>
              </a:spcAft>
              <a:buClr>
                <a:schemeClr val="accent1"/>
              </a:buClr>
              <a:buSzPts val="1400"/>
              <a:buChar char="•"/>
              <a:defRPr/>
            </a:lvl7pPr>
            <a:lvl8pPr marL="3657600" lvl="7" indent="-317500" rtl="0">
              <a:spcBef>
                <a:spcPts val="400"/>
              </a:spcBef>
              <a:spcAft>
                <a:spcPts val="0"/>
              </a:spcAft>
              <a:buClr>
                <a:schemeClr val="accent1"/>
              </a:buClr>
              <a:buSzPts val="1400"/>
              <a:buChar char="•"/>
              <a:defRPr/>
            </a:lvl8pPr>
            <a:lvl9pPr marL="4114800" lvl="8" indent="-317500" rtl="0">
              <a:spcBef>
                <a:spcPts val="400"/>
              </a:spcBef>
              <a:spcAft>
                <a:spcPts val="0"/>
              </a:spcAft>
              <a:buClr>
                <a:schemeClr val="accent1"/>
              </a:buClr>
              <a:buSzPts val="1400"/>
              <a:buChar char="•"/>
              <a:defRPr/>
            </a:lvl9pPr>
          </a:lstStyle>
          <a:p>
            <a:endParaRPr/>
          </a:p>
        </p:txBody>
      </p:sp>
      <p:sp>
        <p:nvSpPr>
          <p:cNvPr id="292" name="Google Shape;292;p44"/>
          <p:cNvSpPr txBox="1">
            <a:spLocks noGrp="1"/>
          </p:cNvSpPr>
          <p:nvPr>
            <p:ph type="body" idx="2"/>
          </p:nvPr>
        </p:nvSpPr>
        <p:spPr>
          <a:xfrm>
            <a:off x="3181888" y="1584050"/>
            <a:ext cx="2602500" cy="2954400"/>
          </a:xfrm>
          <a:prstGeom prst="rect">
            <a:avLst/>
          </a:prstGeom>
        </p:spPr>
        <p:txBody>
          <a:bodyPr spcFirstLastPara="1" wrap="square" lIns="68575" tIns="68575" rIns="68575" bIns="68575" anchor="t" anchorCtr="0">
            <a:noAutofit/>
          </a:bodyPr>
          <a:lstStyle>
            <a:lvl1pPr marL="457200" lvl="0" indent="-317500" rtl="0">
              <a:lnSpc>
                <a:spcPct val="100000"/>
              </a:lnSpc>
              <a:spcBef>
                <a:spcPts val="0"/>
              </a:spcBef>
              <a:spcAft>
                <a:spcPts val="0"/>
              </a:spcAft>
              <a:buClr>
                <a:schemeClr val="accent1"/>
              </a:buClr>
              <a:buSzPts val="1400"/>
              <a:buChar char="●"/>
              <a:defRPr/>
            </a:lvl1pPr>
            <a:lvl2pPr marL="914400" lvl="1" indent="-304800" rtl="0">
              <a:spcBef>
                <a:spcPts val="800"/>
              </a:spcBef>
              <a:spcAft>
                <a:spcPts val="0"/>
              </a:spcAft>
              <a:buClr>
                <a:schemeClr val="accent1"/>
              </a:buClr>
              <a:buSzPts val="1200"/>
              <a:buChar char="○"/>
              <a:defRPr/>
            </a:lvl2pPr>
            <a:lvl3pPr marL="1371600" lvl="2" indent="-292100" rtl="0">
              <a:spcBef>
                <a:spcPts val="800"/>
              </a:spcBef>
              <a:spcAft>
                <a:spcPts val="0"/>
              </a:spcAft>
              <a:buClr>
                <a:schemeClr val="accent1"/>
              </a:buClr>
              <a:buSzPts val="1000"/>
              <a:buChar char="●"/>
              <a:defRPr/>
            </a:lvl3pPr>
            <a:lvl4pPr marL="1828800" lvl="3" indent="-279400" rtl="0">
              <a:spcBef>
                <a:spcPts val="800"/>
              </a:spcBef>
              <a:spcAft>
                <a:spcPts val="0"/>
              </a:spcAft>
              <a:buClr>
                <a:schemeClr val="accent1"/>
              </a:buClr>
              <a:buSzPts val="800"/>
              <a:buChar char="⎼"/>
              <a:defRPr/>
            </a:lvl4pPr>
            <a:lvl5pPr marL="2286000" lvl="4" indent="-279400" rtl="0">
              <a:spcBef>
                <a:spcPts val="800"/>
              </a:spcBef>
              <a:spcAft>
                <a:spcPts val="0"/>
              </a:spcAft>
              <a:buClr>
                <a:schemeClr val="accent1"/>
              </a:buClr>
              <a:buSzPts val="800"/>
              <a:buChar char="●"/>
              <a:defRPr/>
            </a:lvl5pPr>
            <a:lvl6pPr marL="2743200" lvl="5" indent="-279400" rtl="0">
              <a:spcBef>
                <a:spcPts val="400"/>
              </a:spcBef>
              <a:spcAft>
                <a:spcPts val="0"/>
              </a:spcAft>
              <a:buClr>
                <a:schemeClr val="accent1"/>
              </a:buClr>
              <a:buSzPts val="800"/>
              <a:buChar char="●"/>
              <a:defRPr/>
            </a:lvl6pPr>
            <a:lvl7pPr marL="3200400" lvl="6" indent="-317500" rtl="0">
              <a:spcBef>
                <a:spcPts val="0"/>
              </a:spcBef>
              <a:spcAft>
                <a:spcPts val="0"/>
              </a:spcAft>
              <a:buClr>
                <a:schemeClr val="accent1"/>
              </a:buClr>
              <a:buSzPts val="1400"/>
              <a:buChar char="•"/>
              <a:defRPr/>
            </a:lvl7pPr>
            <a:lvl8pPr marL="3657600" lvl="7" indent="-317500" rtl="0">
              <a:spcBef>
                <a:spcPts val="400"/>
              </a:spcBef>
              <a:spcAft>
                <a:spcPts val="0"/>
              </a:spcAft>
              <a:buClr>
                <a:schemeClr val="accent1"/>
              </a:buClr>
              <a:buSzPts val="1400"/>
              <a:buChar char="•"/>
              <a:defRPr/>
            </a:lvl8pPr>
            <a:lvl9pPr marL="4114800" lvl="8" indent="-317500" rtl="0">
              <a:spcBef>
                <a:spcPts val="400"/>
              </a:spcBef>
              <a:spcAft>
                <a:spcPts val="0"/>
              </a:spcAft>
              <a:buClr>
                <a:schemeClr val="accent1"/>
              </a:buClr>
              <a:buSzPts val="1400"/>
              <a:buChar char="•"/>
              <a:defRPr/>
            </a:lvl9pPr>
          </a:lstStyle>
          <a:p>
            <a:endParaRPr/>
          </a:p>
        </p:txBody>
      </p:sp>
      <p:sp>
        <p:nvSpPr>
          <p:cNvPr id="293" name="Google Shape;293;p44"/>
          <p:cNvSpPr txBox="1">
            <a:spLocks noGrp="1"/>
          </p:cNvSpPr>
          <p:nvPr>
            <p:ph type="body" idx="3"/>
          </p:nvPr>
        </p:nvSpPr>
        <p:spPr>
          <a:xfrm>
            <a:off x="5963763" y="1584050"/>
            <a:ext cx="2602500" cy="2954400"/>
          </a:xfrm>
          <a:prstGeom prst="rect">
            <a:avLst/>
          </a:prstGeom>
        </p:spPr>
        <p:txBody>
          <a:bodyPr spcFirstLastPara="1" wrap="square" lIns="68575" tIns="68575" rIns="68575" bIns="68575" anchor="t" anchorCtr="0">
            <a:noAutofit/>
          </a:bodyPr>
          <a:lstStyle>
            <a:lvl1pPr marL="457200" lvl="0" indent="-317500" rtl="0">
              <a:lnSpc>
                <a:spcPct val="100000"/>
              </a:lnSpc>
              <a:spcBef>
                <a:spcPts val="0"/>
              </a:spcBef>
              <a:spcAft>
                <a:spcPts val="0"/>
              </a:spcAft>
              <a:buClr>
                <a:schemeClr val="accent1"/>
              </a:buClr>
              <a:buSzPts val="1400"/>
              <a:buChar char="●"/>
              <a:defRPr/>
            </a:lvl1pPr>
            <a:lvl2pPr marL="914400" lvl="1" indent="-304800" rtl="0">
              <a:spcBef>
                <a:spcPts val="800"/>
              </a:spcBef>
              <a:spcAft>
                <a:spcPts val="0"/>
              </a:spcAft>
              <a:buClr>
                <a:schemeClr val="accent1"/>
              </a:buClr>
              <a:buSzPts val="1200"/>
              <a:buChar char="○"/>
              <a:defRPr/>
            </a:lvl2pPr>
            <a:lvl3pPr marL="1371600" lvl="2" indent="-292100" rtl="0">
              <a:spcBef>
                <a:spcPts val="800"/>
              </a:spcBef>
              <a:spcAft>
                <a:spcPts val="0"/>
              </a:spcAft>
              <a:buClr>
                <a:schemeClr val="accent1"/>
              </a:buClr>
              <a:buSzPts val="1000"/>
              <a:buChar char="●"/>
              <a:defRPr/>
            </a:lvl3pPr>
            <a:lvl4pPr marL="1828800" lvl="3" indent="-279400" rtl="0">
              <a:spcBef>
                <a:spcPts val="800"/>
              </a:spcBef>
              <a:spcAft>
                <a:spcPts val="0"/>
              </a:spcAft>
              <a:buClr>
                <a:schemeClr val="accent1"/>
              </a:buClr>
              <a:buSzPts val="800"/>
              <a:buChar char="⎼"/>
              <a:defRPr/>
            </a:lvl4pPr>
            <a:lvl5pPr marL="2286000" lvl="4" indent="-279400" rtl="0">
              <a:spcBef>
                <a:spcPts val="800"/>
              </a:spcBef>
              <a:spcAft>
                <a:spcPts val="0"/>
              </a:spcAft>
              <a:buClr>
                <a:schemeClr val="accent1"/>
              </a:buClr>
              <a:buSzPts val="800"/>
              <a:buChar char="●"/>
              <a:defRPr/>
            </a:lvl5pPr>
            <a:lvl6pPr marL="2743200" lvl="5" indent="-279400" rtl="0">
              <a:spcBef>
                <a:spcPts val="400"/>
              </a:spcBef>
              <a:spcAft>
                <a:spcPts val="0"/>
              </a:spcAft>
              <a:buClr>
                <a:schemeClr val="accent1"/>
              </a:buClr>
              <a:buSzPts val="800"/>
              <a:buChar char="●"/>
              <a:defRPr/>
            </a:lvl6pPr>
            <a:lvl7pPr marL="3200400" lvl="6" indent="-317500" rtl="0">
              <a:spcBef>
                <a:spcPts val="0"/>
              </a:spcBef>
              <a:spcAft>
                <a:spcPts val="0"/>
              </a:spcAft>
              <a:buClr>
                <a:schemeClr val="accent1"/>
              </a:buClr>
              <a:buSzPts val="1400"/>
              <a:buChar char="•"/>
              <a:defRPr/>
            </a:lvl7pPr>
            <a:lvl8pPr marL="3657600" lvl="7" indent="-317500" rtl="0">
              <a:spcBef>
                <a:spcPts val="400"/>
              </a:spcBef>
              <a:spcAft>
                <a:spcPts val="0"/>
              </a:spcAft>
              <a:buClr>
                <a:schemeClr val="accent1"/>
              </a:buClr>
              <a:buSzPts val="1400"/>
              <a:buChar char="•"/>
              <a:defRPr/>
            </a:lvl8pPr>
            <a:lvl9pPr marL="4114800" lvl="8" indent="-317500" rtl="0">
              <a:spcBef>
                <a:spcPts val="400"/>
              </a:spcBef>
              <a:spcAft>
                <a:spcPts val="0"/>
              </a:spcAft>
              <a:buClr>
                <a:schemeClr val="accent1"/>
              </a:buClr>
              <a:buSzPts val="1400"/>
              <a:buChar char="•"/>
              <a:defRPr/>
            </a:lvl9pPr>
          </a:lstStyle>
          <a:p>
            <a:endParaRPr/>
          </a:p>
        </p:txBody>
      </p:sp>
      <p:pic>
        <p:nvPicPr>
          <p:cNvPr id="294" name="Google Shape;294;p44"/>
          <p:cNvPicPr preferRelativeResize="0"/>
          <p:nvPr/>
        </p:nvPicPr>
        <p:blipFill rotWithShape="1">
          <a:blip r:embed="rId2">
            <a:alphaModFix/>
          </a:blip>
          <a:srcRect/>
          <a:stretch/>
        </p:blipFill>
        <p:spPr>
          <a:xfrm>
            <a:off x="8745884" y="4742014"/>
            <a:ext cx="311507" cy="311507"/>
          </a:xfrm>
          <a:prstGeom prst="rect">
            <a:avLst/>
          </a:prstGeom>
          <a:noFill/>
          <a:ln>
            <a:noFill/>
          </a:ln>
        </p:spPr>
      </p:pic>
      <p:sp>
        <p:nvSpPr>
          <p:cNvPr id="295" name="Google Shape;295;p44"/>
          <p:cNvSpPr txBox="1">
            <a:spLocks noGrp="1"/>
          </p:cNvSpPr>
          <p:nvPr>
            <p:ph type="title"/>
          </p:nvPr>
        </p:nvSpPr>
        <p:spPr>
          <a:xfrm>
            <a:off x="400025" y="758375"/>
            <a:ext cx="4739100" cy="3579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sz="2100">
                <a:solidFill>
                  <a:schemeClr val="accent1"/>
                </a:solidFill>
              </a:defRPr>
            </a:lvl1pPr>
            <a:lvl2pPr lvl="1" rtl="0">
              <a:lnSpc>
                <a:spcPct val="100000"/>
              </a:lnSpc>
              <a:spcBef>
                <a:spcPts val="1000"/>
              </a:spcBef>
              <a:spcAft>
                <a:spcPts val="0"/>
              </a:spcAft>
              <a:buNone/>
              <a:defRPr>
                <a:solidFill>
                  <a:schemeClr val="accent1"/>
                </a:solidFill>
              </a:defRPr>
            </a:lvl2pPr>
            <a:lvl3pPr lvl="2" rtl="0">
              <a:lnSpc>
                <a:spcPct val="100000"/>
              </a:lnSpc>
              <a:spcBef>
                <a:spcPts val="1000"/>
              </a:spcBef>
              <a:spcAft>
                <a:spcPts val="0"/>
              </a:spcAft>
              <a:buNone/>
              <a:defRPr>
                <a:solidFill>
                  <a:schemeClr val="accent1"/>
                </a:solidFill>
              </a:defRPr>
            </a:lvl3pPr>
            <a:lvl4pPr lvl="3" rtl="0">
              <a:lnSpc>
                <a:spcPct val="100000"/>
              </a:lnSpc>
              <a:spcBef>
                <a:spcPts val="1000"/>
              </a:spcBef>
              <a:spcAft>
                <a:spcPts val="0"/>
              </a:spcAft>
              <a:buNone/>
              <a:defRPr>
                <a:solidFill>
                  <a:schemeClr val="accent1"/>
                </a:solidFill>
              </a:defRPr>
            </a:lvl4pPr>
            <a:lvl5pPr lvl="4" rtl="0">
              <a:lnSpc>
                <a:spcPct val="100000"/>
              </a:lnSpc>
              <a:spcBef>
                <a:spcPts val="1000"/>
              </a:spcBef>
              <a:spcAft>
                <a:spcPts val="0"/>
              </a:spcAft>
              <a:buNone/>
              <a:defRPr>
                <a:solidFill>
                  <a:schemeClr val="accent1"/>
                </a:solidFill>
              </a:defRPr>
            </a:lvl5pPr>
            <a:lvl6pPr lvl="5" rtl="0">
              <a:lnSpc>
                <a:spcPct val="100000"/>
              </a:lnSpc>
              <a:spcBef>
                <a:spcPts val="1000"/>
              </a:spcBef>
              <a:spcAft>
                <a:spcPts val="0"/>
              </a:spcAft>
              <a:buNone/>
              <a:defRPr>
                <a:solidFill>
                  <a:schemeClr val="accent1"/>
                </a:solidFill>
              </a:defRPr>
            </a:lvl6pPr>
            <a:lvl7pPr lvl="6" rtl="0">
              <a:lnSpc>
                <a:spcPct val="100000"/>
              </a:lnSpc>
              <a:spcBef>
                <a:spcPts val="1000"/>
              </a:spcBef>
              <a:spcAft>
                <a:spcPts val="0"/>
              </a:spcAft>
              <a:buNone/>
              <a:defRPr>
                <a:solidFill>
                  <a:schemeClr val="accent1"/>
                </a:solidFill>
              </a:defRPr>
            </a:lvl7pPr>
            <a:lvl8pPr lvl="7" rtl="0">
              <a:lnSpc>
                <a:spcPct val="100000"/>
              </a:lnSpc>
              <a:spcBef>
                <a:spcPts val="1000"/>
              </a:spcBef>
              <a:spcAft>
                <a:spcPts val="0"/>
              </a:spcAft>
              <a:buNone/>
              <a:defRPr>
                <a:solidFill>
                  <a:schemeClr val="accent1"/>
                </a:solidFill>
              </a:defRPr>
            </a:lvl8pPr>
            <a:lvl9pPr lvl="8" rtl="0">
              <a:lnSpc>
                <a:spcPct val="100000"/>
              </a:lnSpc>
              <a:spcBef>
                <a:spcPts val="1000"/>
              </a:spcBef>
              <a:spcAft>
                <a:spcPts val="0"/>
              </a:spcAft>
              <a:buNone/>
              <a:defRPr>
                <a:solidFill>
                  <a:schemeClr val="accent1"/>
                </a:solidFill>
              </a:defRPr>
            </a:lvl9pPr>
          </a:lstStyle>
          <a:p>
            <a:endParaRPr/>
          </a:p>
        </p:txBody>
      </p:sp>
      <p:sp>
        <p:nvSpPr>
          <p:cNvPr id="296" name="Google Shape;296;p44"/>
          <p:cNvSpPr txBox="1">
            <a:spLocks noGrp="1"/>
          </p:cNvSpPr>
          <p:nvPr>
            <p:ph type="subTitle" idx="4"/>
          </p:nvPr>
        </p:nvSpPr>
        <p:spPr>
          <a:xfrm>
            <a:off x="400025" y="1116275"/>
            <a:ext cx="4739100" cy="253800"/>
          </a:xfrm>
          <a:prstGeom prst="rect">
            <a:avLst/>
          </a:prstGeom>
        </p:spPr>
        <p:txBody>
          <a:bodyPr spcFirstLastPara="1" wrap="square" lIns="68575" tIns="68575" rIns="68575" bIns="68575" anchor="t" anchorCtr="0">
            <a:noAutofit/>
          </a:bodyPr>
          <a:lstStyle>
            <a:lvl1pPr lvl="0" rtl="0">
              <a:spcBef>
                <a:spcPts val="0"/>
              </a:spcBef>
              <a:spcAft>
                <a:spcPts val="0"/>
              </a:spcAft>
              <a:buNone/>
              <a:defRPr sz="1600">
                <a:solidFill>
                  <a:schemeClr val="accent1"/>
                </a:solidFill>
              </a:defRPr>
            </a:lvl1pPr>
            <a:lvl2pPr lvl="1" rtl="0">
              <a:spcBef>
                <a:spcPts val="800"/>
              </a:spcBef>
              <a:spcAft>
                <a:spcPts val="0"/>
              </a:spcAft>
              <a:buNone/>
              <a:defRPr sz="1600">
                <a:solidFill>
                  <a:schemeClr val="accent1"/>
                </a:solidFill>
              </a:defRPr>
            </a:lvl2pPr>
            <a:lvl3pPr lvl="2" rtl="0">
              <a:spcBef>
                <a:spcPts val="800"/>
              </a:spcBef>
              <a:spcAft>
                <a:spcPts val="0"/>
              </a:spcAft>
              <a:buNone/>
              <a:defRPr sz="1600">
                <a:solidFill>
                  <a:schemeClr val="accent1"/>
                </a:solidFill>
              </a:defRPr>
            </a:lvl3pPr>
            <a:lvl4pPr lvl="3" rtl="0">
              <a:spcBef>
                <a:spcPts val="800"/>
              </a:spcBef>
              <a:spcAft>
                <a:spcPts val="0"/>
              </a:spcAft>
              <a:buNone/>
              <a:defRPr sz="1600">
                <a:solidFill>
                  <a:schemeClr val="accent1"/>
                </a:solidFill>
              </a:defRPr>
            </a:lvl4pPr>
            <a:lvl5pPr lvl="4" rtl="0">
              <a:spcBef>
                <a:spcPts val="800"/>
              </a:spcBef>
              <a:spcAft>
                <a:spcPts val="0"/>
              </a:spcAft>
              <a:buNone/>
              <a:defRPr sz="1600">
                <a:solidFill>
                  <a:schemeClr val="accent1"/>
                </a:solidFill>
              </a:defRPr>
            </a:lvl5pPr>
            <a:lvl6pPr lvl="5" rtl="0">
              <a:spcBef>
                <a:spcPts val="800"/>
              </a:spcBef>
              <a:spcAft>
                <a:spcPts val="0"/>
              </a:spcAft>
              <a:buNone/>
              <a:defRPr sz="1600">
                <a:solidFill>
                  <a:schemeClr val="accent1"/>
                </a:solidFill>
              </a:defRPr>
            </a:lvl6pPr>
            <a:lvl7pPr lvl="6" rtl="0">
              <a:spcBef>
                <a:spcPts val="800"/>
              </a:spcBef>
              <a:spcAft>
                <a:spcPts val="0"/>
              </a:spcAft>
              <a:buNone/>
              <a:defRPr sz="1600">
                <a:solidFill>
                  <a:schemeClr val="accent1"/>
                </a:solidFill>
              </a:defRPr>
            </a:lvl7pPr>
            <a:lvl8pPr lvl="7" rtl="0">
              <a:spcBef>
                <a:spcPts val="800"/>
              </a:spcBef>
              <a:spcAft>
                <a:spcPts val="0"/>
              </a:spcAft>
              <a:buNone/>
              <a:defRPr sz="1600">
                <a:solidFill>
                  <a:schemeClr val="accent1"/>
                </a:solidFill>
              </a:defRPr>
            </a:lvl8pPr>
            <a:lvl9pPr lvl="8" rtl="0">
              <a:spcBef>
                <a:spcPts val="800"/>
              </a:spcBef>
              <a:spcAft>
                <a:spcPts val="0"/>
              </a:spcAft>
              <a:buNone/>
              <a:defRPr sz="1600">
                <a:solidFill>
                  <a:schemeClr val="accent1"/>
                </a:solidFill>
              </a:defRPr>
            </a:lvl9pPr>
          </a:lstStyle>
          <a:p>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4"/>
                                        </p:tgtEl>
                                        <p:attrNameLst>
                                          <p:attrName>style.visibility</p:attrName>
                                        </p:attrNameLst>
                                      </p:cBhvr>
                                      <p:to>
                                        <p:strVal val="visible"/>
                                      </p:to>
                                    </p:set>
                                    <p:animEffect transition="in" filter="fade">
                                      <p:cBhvr>
                                        <p:cTn id="7" dur="500"/>
                                        <p:tgtEl>
                                          <p:spTgt spid="2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Content Slide 04 - Blue">
  <p:cSld name="Content Slide 04 - Blue">
    <p:spTree>
      <p:nvGrpSpPr>
        <p:cNvPr id="1" name="Shape 297"/>
        <p:cNvGrpSpPr/>
        <p:nvPr/>
      </p:nvGrpSpPr>
      <p:grpSpPr>
        <a:xfrm>
          <a:off x="0" y="0"/>
          <a:ext cx="0" cy="0"/>
          <a:chOff x="0" y="0"/>
          <a:chExt cx="0" cy="0"/>
        </a:xfrm>
      </p:grpSpPr>
      <p:sp>
        <p:nvSpPr>
          <p:cNvPr id="298" name="Google Shape;298;p45"/>
          <p:cNvSpPr txBox="1">
            <a:spLocks noGrp="1"/>
          </p:cNvSpPr>
          <p:nvPr>
            <p:ph type="body" idx="1"/>
          </p:nvPr>
        </p:nvSpPr>
        <p:spPr>
          <a:xfrm>
            <a:off x="400025" y="1584125"/>
            <a:ext cx="4036200" cy="2954100"/>
          </a:xfrm>
          <a:prstGeom prst="rect">
            <a:avLst/>
          </a:prstGeom>
        </p:spPr>
        <p:txBody>
          <a:bodyPr spcFirstLastPara="1" wrap="square" lIns="68575" tIns="68575" rIns="68575" bIns="68575" anchor="t" anchorCtr="0">
            <a:noAutofit/>
          </a:bodyPr>
          <a:lstStyle>
            <a:lvl1pPr marL="457200" lvl="0" indent="-317500" rtl="0">
              <a:spcBef>
                <a:spcPts val="0"/>
              </a:spcBef>
              <a:spcAft>
                <a:spcPts val="0"/>
              </a:spcAft>
              <a:buSzPts val="1400"/>
              <a:buChar char="●"/>
              <a:defRPr/>
            </a:lvl1pPr>
            <a:lvl2pPr marL="914400" lvl="1" indent="-304800" rtl="0">
              <a:spcBef>
                <a:spcPts val="800"/>
              </a:spcBef>
              <a:spcAft>
                <a:spcPts val="0"/>
              </a:spcAft>
              <a:buSzPts val="1200"/>
              <a:buChar char="○"/>
              <a:defRPr/>
            </a:lvl2pPr>
            <a:lvl3pPr marL="1371600" lvl="2" indent="-292100" rtl="0">
              <a:spcBef>
                <a:spcPts val="800"/>
              </a:spcBef>
              <a:spcAft>
                <a:spcPts val="0"/>
              </a:spcAft>
              <a:buSzPts val="1000"/>
              <a:buChar char="●"/>
              <a:defRPr/>
            </a:lvl3pPr>
            <a:lvl4pPr marL="1828800" lvl="3" indent="-279400" rtl="0">
              <a:spcBef>
                <a:spcPts val="800"/>
              </a:spcBef>
              <a:spcAft>
                <a:spcPts val="0"/>
              </a:spcAft>
              <a:buSzPts val="800"/>
              <a:buChar char="⎼"/>
              <a:defRPr/>
            </a:lvl4pPr>
            <a:lvl5pPr marL="2286000" lvl="4" indent="-279400" rtl="0">
              <a:spcBef>
                <a:spcPts val="800"/>
              </a:spcBef>
              <a:spcAft>
                <a:spcPts val="0"/>
              </a:spcAft>
              <a:buSzPts val="800"/>
              <a:buChar char="●"/>
              <a:defRPr/>
            </a:lvl5pPr>
            <a:lvl6pPr marL="2743200" lvl="5" indent="-279400" rtl="0">
              <a:spcBef>
                <a:spcPts val="400"/>
              </a:spcBef>
              <a:spcAft>
                <a:spcPts val="0"/>
              </a:spcAft>
              <a:buSzPts val="800"/>
              <a:buChar char="●"/>
              <a:defRPr/>
            </a:lvl6pPr>
            <a:lvl7pPr marL="3200400" lvl="6" indent="-317500" rtl="0">
              <a:spcBef>
                <a:spcPts val="0"/>
              </a:spcBef>
              <a:spcAft>
                <a:spcPts val="0"/>
              </a:spcAft>
              <a:buSzPts val="1400"/>
              <a:buChar char="•"/>
              <a:defRPr/>
            </a:lvl7pPr>
            <a:lvl8pPr marL="3657600" lvl="7" indent="-317500" rtl="0">
              <a:spcBef>
                <a:spcPts val="400"/>
              </a:spcBef>
              <a:spcAft>
                <a:spcPts val="0"/>
              </a:spcAft>
              <a:buSzPts val="1400"/>
              <a:buChar char="•"/>
              <a:defRPr/>
            </a:lvl8pPr>
            <a:lvl9pPr marL="4114800" lvl="8" indent="-317500" rtl="0">
              <a:spcBef>
                <a:spcPts val="400"/>
              </a:spcBef>
              <a:spcAft>
                <a:spcPts val="0"/>
              </a:spcAft>
              <a:buSzPts val="1400"/>
              <a:buChar char="•"/>
              <a:defRPr/>
            </a:lvl9pPr>
          </a:lstStyle>
          <a:p>
            <a:endParaRPr/>
          </a:p>
        </p:txBody>
      </p:sp>
      <p:sp>
        <p:nvSpPr>
          <p:cNvPr id="299" name="Google Shape;299;p45"/>
          <p:cNvSpPr txBox="1">
            <a:spLocks noGrp="1"/>
          </p:cNvSpPr>
          <p:nvPr>
            <p:ph type="body" idx="2"/>
          </p:nvPr>
        </p:nvSpPr>
        <p:spPr>
          <a:xfrm>
            <a:off x="4624125" y="1584200"/>
            <a:ext cx="4036200" cy="2954100"/>
          </a:xfrm>
          <a:prstGeom prst="rect">
            <a:avLst/>
          </a:prstGeom>
        </p:spPr>
        <p:txBody>
          <a:bodyPr spcFirstLastPara="1" wrap="square" lIns="68575" tIns="68575" rIns="68575" bIns="68575" anchor="t" anchorCtr="0">
            <a:noAutofit/>
          </a:bodyPr>
          <a:lstStyle>
            <a:lvl1pPr marL="457200" lvl="0" indent="-317500" rtl="0">
              <a:spcBef>
                <a:spcPts val="0"/>
              </a:spcBef>
              <a:spcAft>
                <a:spcPts val="0"/>
              </a:spcAft>
              <a:buSzPts val="1400"/>
              <a:buChar char="●"/>
              <a:defRPr/>
            </a:lvl1pPr>
            <a:lvl2pPr marL="914400" lvl="1" indent="-304800" rtl="0">
              <a:spcBef>
                <a:spcPts val="800"/>
              </a:spcBef>
              <a:spcAft>
                <a:spcPts val="0"/>
              </a:spcAft>
              <a:buSzPts val="1200"/>
              <a:buChar char="○"/>
              <a:defRPr/>
            </a:lvl2pPr>
            <a:lvl3pPr marL="1371600" lvl="2" indent="-292100" rtl="0">
              <a:spcBef>
                <a:spcPts val="800"/>
              </a:spcBef>
              <a:spcAft>
                <a:spcPts val="0"/>
              </a:spcAft>
              <a:buSzPts val="1000"/>
              <a:buChar char="●"/>
              <a:defRPr/>
            </a:lvl3pPr>
            <a:lvl4pPr marL="1828800" lvl="3" indent="-279400" rtl="0">
              <a:spcBef>
                <a:spcPts val="800"/>
              </a:spcBef>
              <a:spcAft>
                <a:spcPts val="0"/>
              </a:spcAft>
              <a:buSzPts val="800"/>
              <a:buChar char="⎼"/>
              <a:defRPr/>
            </a:lvl4pPr>
            <a:lvl5pPr marL="2286000" lvl="4" indent="-279400" rtl="0">
              <a:spcBef>
                <a:spcPts val="800"/>
              </a:spcBef>
              <a:spcAft>
                <a:spcPts val="0"/>
              </a:spcAft>
              <a:buSzPts val="800"/>
              <a:buChar char="●"/>
              <a:defRPr/>
            </a:lvl5pPr>
            <a:lvl6pPr marL="2743200" lvl="5" indent="-279400" rtl="0">
              <a:spcBef>
                <a:spcPts val="400"/>
              </a:spcBef>
              <a:spcAft>
                <a:spcPts val="0"/>
              </a:spcAft>
              <a:buSzPts val="800"/>
              <a:buChar char="●"/>
              <a:defRPr/>
            </a:lvl6pPr>
            <a:lvl7pPr marL="3200400" lvl="6" indent="-317500" rtl="0">
              <a:spcBef>
                <a:spcPts val="0"/>
              </a:spcBef>
              <a:spcAft>
                <a:spcPts val="0"/>
              </a:spcAft>
              <a:buSzPts val="1400"/>
              <a:buChar char="•"/>
              <a:defRPr/>
            </a:lvl7pPr>
            <a:lvl8pPr marL="3657600" lvl="7" indent="-317500" rtl="0">
              <a:spcBef>
                <a:spcPts val="400"/>
              </a:spcBef>
              <a:spcAft>
                <a:spcPts val="0"/>
              </a:spcAft>
              <a:buSzPts val="1400"/>
              <a:buChar char="•"/>
              <a:defRPr/>
            </a:lvl8pPr>
            <a:lvl9pPr marL="4114800" lvl="8" indent="-317500" rtl="0">
              <a:spcBef>
                <a:spcPts val="400"/>
              </a:spcBef>
              <a:spcAft>
                <a:spcPts val="0"/>
              </a:spcAft>
              <a:buSzPts val="1400"/>
              <a:buChar char="•"/>
              <a:defRPr/>
            </a:lvl9pPr>
          </a:lstStyle>
          <a:p>
            <a:endParaRPr/>
          </a:p>
        </p:txBody>
      </p:sp>
      <p:pic>
        <p:nvPicPr>
          <p:cNvPr id="300" name="Google Shape;300;p45"/>
          <p:cNvPicPr preferRelativeResize="0"/>
          <p:nvPr/>
        </p:nvPicPr>
        <p:blipFill rotWithShape="1">
          <a:blip r:embed="rId2">
            <a:alphaModFix/>
          </a:blip>
          <a:srcRect/>
          <a:stretch/>
        </p:blipFill>
        <p:spPr>
          <a:xfrm>
            <a:off x="8745884" y="4742014"/>
            <a:ext cx="311507" cy="311507"/>
          </a:xfrm>
          <a:prstGeom prst="rect">
            <a:avLst/>
          </a:prstGeom>
          <a:noFill/>
          <a:ln>
            <a:noFill/>
          </a:ln>
        </p:spPr>
      </p:pic>
      <p:sp>
        <p:nvSpPr>
          <p:cNvPr id="301" name="Google Shape;301;p45"/>
          <p:cNvSpPr txBox="1">
            <a:spLocks noGrp="1"/>
          </p:cNvSpPr>
          <p:nvPr>
            <p:ph type="title"/>
          </p:nvPr>
        </p:nvSpPr>
        <p:spPr>
          <a:xfrm>
            <a:off x="400025" y="758375"/>
            <a:ext cx="4739100" cy="3579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sz="2100">
                <a:solidFill>
                  <a:schemeClr val="accent3"/>
                </a:solidFill>
              </a:defRPr>
            </a:lvl1pPr>
            <a:lvl2pPr lvl="1" rtl="0">
              <a:lnSpc>
                <a:spcPct val="100000"/>
              </a:lnSpc>
              <a:spcBef>
                <a:spcPts val="1000"/>
              </a:spcBef>
              <a:spcAft>
                <a:spcPts val="0"/>
              </a:spcAft>
              <a:buNone/>
              <a:defRPr>
                <a:solidFill>
                  <a:schemeClr val="accent3"/>
                </a:solidFill>
              </a:defRPr>
            </a:lvl2pPr>
            <a:lvl3pPr lvl="2" rtl="0">
              <a:lnSpc>
                <a:spcPct val="100000"/>
              </a:lnSpc>
              <a:spcBef>
                <a:spcPts val="1000"/>
              </a:spcBef>
              <a:spcAft>
                <a:spcPts val="0"/>
              </a:spcAft>
              <a:buNone/>
              <a:defRPr>
                <a:solidFill>
                  <a:schemeClr val="accent3"/>
                </a:solidFill>
              </a:defRPr>
            </a:lvl3pPr>
            <a:lvl4pPr lvl="3" rtl="0">
              <a:lnSpc>
                <a:spcPct val="100000"/>
              </a:lnSpc>
              <a:spcBef>
                <a:spcPts val="1000"/>
              </a:spcBef>
              <a:spcAft>
                <a:spcPts val="0"/>
              </a:spcAft>
              <a:buNone/>
              <a:defRPr>
                <a:solidFill>
                  <a:schemeClr val="accent3"/>
                </a:solidFill>
              </a:defRPr>
            </a:lvl4pPr>
            <a:lvl5pPr lvl="4" rtl="0">
              <a:lnSpc>
                <a:spcPct val="100000"/>
              </a:lnSpc>
              <a:spcBef>
                <a:spcPts val="1000"/>
              </a:spcBef>
              <a:spcAft>
                <a:spcPts val="0"/>
              </a:spcAft>
              <a:buNone/>
              <a:defRPr>
                <a:solidFill>
                  <a:schemeClr val="accent3"/>
                </a:solidFill>
              </a:defRPr>
            </a:lvl5pPr>
            <a:lvl6pPr lvl="5" rtl="0">
              <a:lnSpc>
                <a:spcPct val="100000"/>
              </a:lnSpc>
              <a:spcBef>
                <a:spcPts val="1000"/>
              </a:spcBef>
              <a:spcAft>
                <a:spcPts val="0"/>
              </a:spcAft>
              <a:buNone/>
              <a:defRPr>
                <a:solidFill>
                  <a:schemeClr val="accent3"/>
                </a:solidFill>
              </a:defRPr>
            </a:lvl6pPr>
            <a:lvl7pPr lvl="6" rtl="0">
              <a:lnSpc>
                <a:spcPct val="100000"/>
              </a:lnSpc>
              <a:spcBef>
                <a:spcPts val="1000"/>
              </a:spcBef>
              <a:spcAft>
                <a:spcPts val="0"/>
              </a:spcAft>
              <a:buNone/>
              <a:defRPr>
                <a:solidFill>
                  <a:schemeClr val="accent3"/>
                </a:solidFill>
              </a:defRPr>
            </a:lvl7pPr>
            <a:lvl8pPr lvl="7" rtl="0">
              <a:lnSpc>
                <a:spcPct val="100000"/>
              </a:lnSpc>
              <a:spcBef>
                <a:spcPts val="1000"/>
              </a:spcBef>
              <a:spcAft>
                <a:spcPts val="0"/>
              </a:spcAft>
              <a:buNone/>
              <a:defRPr>
                <a:solidFill>
                  <a:schemeClr val="accent3"/>
                </a:solidFill>
              </a:defRPr>
            </a:lvl8pPr>
            <a:lvl9pPr lvl="8" rtl="0">
              <a:lnSpc>
                <a:spcPct val="100000"/>
              </a:lnSpc>
              <a:spcBef>
                <a:spcPts val="1000"/>
              </a:spcBef>
              <a:spcAft>
                <a:spcPts val="0"/>
              </a:spcAft>
              <a:buNone/>
              <a:defRPr>
                <a:solidFill>
                  <a:schemeClr val="accent3"/>
                </a:solidFill>
              </a:defRPr>
            </a:lvl9pPr>
          </a:lstStyle>
          <a:p>
            <a:endParaRPr/>
          </a:p>
        </p:txBody>
      </p:sp>
      <p:sp>
        <p:nvSpPr>
          <p:cNvPr id="302" name="Google Shape;302;p45"/>
          <p:cNvSpPr txBox="1">
            <a:spLocks noGrp="1"/>
          </p:cNvSpPr>
          <p:nvPr>
            <p:ph type="subTitle" idx="3"/>
          </p:nvPr>
        </p:nvSpPr>
        <p:spPr>
          <a:xfrm>
            <a:off x="400025" y="1116275"/>
            <a:ext cx="4739100" cy="253800"/>
          </a:xfrm>
          <a:prstGeom prst="rect">
            <a:avLst/>
          </a:prstGeom>
        </p:spPr>
        <p:txBody>
          <a:bodyPr spcFirstLastPara="1" wrap="square" lIns="68575" tIns="68575" rIns="68575" bIns="68575" anchor="t" anchorCtr="0">
            <a:noAutofit/>
          </a:bodyPr>
          <a:lstStyle>
            <a:lvl1pPr lvl="0" rtl="0">
              <a:spcBef>
                <a:spcPts val="0"/>
              </a:spcBef>
              <a:spcAft>
                <a:spcPts val="0"/>
              </a:spcAft>
              <a:buNone/>
              <a:defRPr sz="1600">
                <a:solidFill>
                  <a:schemeClr val="accent3"/>
                </a:solidFill>
              </a:defRPr>
            </a:lvl1pPr>
            <a:lvl2pPr lvl="1" rtl="0">
              <a:spcBef>
                <a:spcPts val="800"/>
              </a:spcBef>
              <a:spcAft>
                <a:spcPts val="0"/>
              </a:spcAft>
              <a:buNone/>
              <a:defRPr sz="1600">
                <a:solidFill>
                  <a:schemeClr val="accent3"/>
                </a:solidFill>
              </a:defRPr>
            </a:lvl2pPr>
            <a:lvl3pPr lvl="2" rtl="0">
              <a:spcBef>
                <a:spcPts val="800"/>
              </a:spcBef>
              <a:spcAft>
                <a:spcPts val="0"/>
              </a:spcAft>
              <a:buNone/>
              <a:defRPr sz="1600">
                <a:solidFill>
                  <a:schemeClr val="accent3"/>
                </a:solidFill>
              </a:defRPr>
            </a:lvl3pPr>
            <a:lvl4pPr lvl="3" rtl="0">
              <a:spcBef>
                <a:spcPts val="800"/>
              </a:spcBef>
              <a:spcAft>
                <a:spcPts val="0"/>
              </a:spcAft>
              <a:buNone/>
              <a:defRPr sz="1600">
                <a:solidFill>
                  <a:schemeClr val="accent3"/>
                </a:solidFill>
              </a:defRPr>
            </a:lvl4pPr>
            <a:lvl5pPr lvl="4" rtl="0">
              <a:spcBef>
                <a:spcPts val="800"/>
              </a:spcBef>
              <a:spcAft>
                <a:spcPts val="0"/>
              </a:spcAft>
              <a:buNone/>
              <a:defRPr sz="1600">
                <a:solidFill>
                  <a:schemeClr val="accent3"/>
                </a:solidFill>
              </a:defRPr>
            </a:lvl5pPr>
            <a:lvl6pPr lvl="5" rtl="0">
              <a:spcBef>
                <a:spcPts val="800"/>
              </a:spcBef>
              <a:spcAft>
                <a:spcPts val="0"/>
              </a:spcAft>
              <a:buNone/>
              <a:defRPr sz="1600">
                <a:solidFill>
                  <a:schemeClr val="accent3"/>
                </a:solidFill>
              </a:defRPr>
            </a:lvl6pPr>
            <a:lvl7pPr lvl="6" rtl="0">
              <a:spcBef>
                <a:spcPts val="800"/>
              </a:spcBef>
              <a:spcAft>
                <a:spcPts val="0"/>
              </a:spcAft>
              <a:buNone/>
              <a:defRPr sz="1600">
                <a:solidFill>
                  <a:schemeClr val="accent3"/>
                </a:solidFill>
              </a:defRPr>
            </a:lvl7pPr>
            <a:lvl8pPr lvl="7" rtl="0">
              <a:spcBef>
                <a:spcPts val="800"/>
              </a:spcBef>
              <a:spcAft>
                <a:spcPts val="0"/>
              </a:spcAft>
              <a:buNone/>
              <a:defRPr sz="1600">
                <a:solidFill>
                  <a:schemeClr val="accent3"/>
                </a:solidFill>
              </a:defRPr>
            </a:lvl8pPr>
            <a:lvl9pPr lvl="8" rtl="0">
              <a:spcBef>
                <a:spcPts val="800"/>
              </a:spcBef>
              <a:spcAft>
                <a:spcPts val="0"/>
              </a:spcAft>
              <a:buNone/>
              <a:defRPr sz="1600">
                <a:solidFill>
                  <a:schemeClr val="accent3"/>
                </a:solidFill>
              </a:defRPr>
            </a:lvl9pPr>
          </a:lstStyle>
          <a:p>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0"/>
                                        </p:tgtEl>
                                        <p:attrNameLst>
                                          <p:attrName>style.visibility</p:attrName>
                                        </p:attrNameLst>
                                      </p:cBhvr>
                                      <p:to>
                                        <p:strVal val="visible"/>
                                      </p:to>
                                    </p:set>
                                    <p:animEffect transition="in" filter="fade">
                                      <p:cBhvr>
                                        <p:cTn id="7" dur="500"/>
                                        <p:tgtEl>
                                          <p:spTgt spid="3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Content Slide 04 - Green">
  <p:cSld name="Content Slide 04 - Green">
    <p:spTree>
      <p:nvGrpSpPr>
        <p:cNvPr id="1" name="Shape 303"/>
        <p:cNvGrpSpPr/>
        <p:nvPr/>
      </p:nvGrpSpPr>
      <p:grpSpPr>
        <a:xfrm>
          <a:off x="0" y="0"/>
          <a:ext cx="0" cy="0"/>
          <a:chOff x="0" y="0"/>
          <a:chExt cx="0" cy="0"/>
        </a:xfrm>
      </p:grpSpPr>
      <p:sp>
        <p:nvSpPr>
          <p:cNvPr id="304" name="Google Shape;304;p46"/>
          <p:cNvSpPr txBox="1">
            <a:spLocks noGrp="1"/>
          </p:cNvSpPr>
          <p:nvPr>
            <p:ph type="body" idx="1"/>
          </p:nvPr>
        </p:nvSpPr>
        <p:spPr>
          <a:xfrm>
            <a:off x="400025" y="1584125"/>
            <a:ext cx="4036200" cy="2954100"/>
          </a:xfrm>
          <a:prstGeom prst="rect">
            <a:avLst/>
          </a:prstGeom>
        </p:spPr>
        <p:txBody>
          <a:bodyPr spcFirstLastPara="1" wrap="square" lIns="68575" tIns="68575" rIns="68575" bIns="68575" anchor="t" anchorCtr="0">
            <a:noAutofit/>
          </a:bodyPr>
          <a:lstStyle>
            <a:lvl1pPr marL="457200" lvl="0" indent="-317500" rtl="0">
              <a:lnSpc>
                <a:spcPct val="100000"/>
              </a:lnSpc>
              <a:spcBef>
                <a:spcPts val="0"/>
              </a:spcBef>
              <a:spcAft>
                <a:spcPts val="0"/>
              </a:spcAft>
              <a:buClr>
                <a:schemeClr val="dk2"/>
              </a:buClr>
              <a:buSzPts val="1400"/>
              <a:buChar char="●"/>
              <a:defRPr/>
            </a:lvl1pPr>
            <a:lvl2pPr marL="914400" lvl="1" indent="-304800" rtl="0">
              <a:spcBef>
                <a:spcPts val="800"/>
              </a:spcBef>
              <a:spcAft>
                <a:spcPts val="0"/>
              </a:spcAft>
              <a:buClr>
                <a:schemeClr val="dk2"/>
              </a:buClr>
              <a:buSzPts val="1200"/>
              <a:buChar char="○"/>
              <a:defRPr/>
            </a:lvl2pPr>
            <a:lvl3pPr marL="1371600" lvl="2" indent="-292100" rtl="0">
              <a:spcBef>
                <a:spcPts val="800"/>
              </a:spcBef>
              <a:spcAft>
                <a:spcPts val="0"/>
              </a:spcAft>
              <a:buClr>
                <a:schemeClr val="dk2"/>
              </a:buClr>
              <a:buSzPts val="1000"/>
              <a:buChar char="●"/>
              <a:defRPr/>
            </a:lvl3pPr>
            <a:lvl4pPr marL="1828800" lvl="3" indent="-279400" rtl="0">
              <a:spcBef>
                <a:spcPts val="800"/>
              </a:spcBef>
              <a:spcAft>
                <a:spcPts val="0"/>
              </a:spcAft>
              <a:buClr>
                <a:schemeClr val="dk2"/>
              </a:buClr>
              <a:buSzPts val="800"/>
              <a:buChar char="⎼"/>
              <a:defRPr/>
            </a:lvl4pPr>
            <a:lvl5pPr marL="2286000" lvl="4" indent="-279400" rtl="0">
              <a:spcBef>
                <a:spcPts val="800"/>
              </a:spcBef>
              <a:spcAft>
                <a:spcPts val="0"/>
              </a:spcAft>
              <a:buClr>
                <a:schemeClr val="dk2"/>
              </a:buClr>
              <a:buSzPts val="800"/>
              <a:buChar char="●"/>
              <a:defRPr/>
            </a:lvl5pPr>
            <a:lvl6pPr marL="2743200" lvl="5" indent="-279400" rtl="0">
              <a:spcBef>
                <a:spcPts val="400"/>
              </a:spcBef>
              <a:spcAft>
                <a:spcPts val="0"/>
              </a:spcAft>
              <a:buClr>
                <a:schemeClr val="dk2"/>
              </a:buClr>
              <a:buSzPts val="800"/>
              <a:buChar char="●"/>
              <a:defRPr/>
            </a:lvl6pPr>
            <a:lvl7pPr marL="3200400" lvl="6" indent="-317500" rtl="0">
              <a:spcBef>
                <a:spcPts val="0"/>
              </a:spcBef>
              <a:spcAft>
                <a:spcPts val="0"/>
              </a:spcAft>
              <a:buClr>
                <a:schemeClr val="dk2"/>
              </a:buClr>
              <a:buSzPts val="1400"/>
              <a:buChar char="•"/>
              <a:defRPr/>
            </a:lvl7pPr>
            <a:lvl8pPr marL="3657600" lvl="7" indent="-317500" rtl="0">
              <a:spcBef>
                <a:spcPts val="400"/>
              </a:spcBef>
              <a:spcAft>
                <a:spcPts val="0"/>
              </a:spcAft>
              <a:buClr>
                <a:schemeClr val="dk2"/>
              </a:buClr>
              <a:buSzPts val="1400"/>
              <a:buChar char="•"/>
              <a:defRPr/>
            </a:lvl8pPr>
            <a:lvl9pPr marL="4114800" lvl="8" indent="-317500" rtl="0">
              <a:spcBef>
                <a:spcPts val="400"/>
              </a:spcBef>
              <a:spcAft>
                <a:spcPts val="0"/>
              </a:spcAft>
              <a:buClr>
                <a:schemeClr val="dk2"/>
              </a:buClr>
              <a:buSzPts val="1400"/>
              <a:buChar char="•"/>
              <a:defRPr/>
            </a:lvl9pPr>
          </a:lstStyle>
          <a:p>
            <a:endParaRPr/>
          </a:p>
        </p:txBody>
      </p:sp>
      <p:sp>
        <p:nvSpPr>
          <p:cNvPr id="305" name="Google Shape;305;p46"/>
          <p:cNvSpPr txBox="1">
            <a:spLocks noGrp="1"/>
          </p:cNvSpPr>
          <p:nvPr>
            <p:ph type="body" idx="2"/>
          </p:nvPr>
        </p:nvSpPr>
        <p:spPr>
          <a:xfrm>
            <a:off x="4624125" y="1584200"/>
            <a:ext cx="4036200" cy="2954100"/>
          </a:xfrm>
          <a:prstGeom prst="rect">
            <a:avLst/>
          </a:prstGeom>
        </p:spPr>
        <p:txBody>
          <a:bodyPr spcFirstLastPara="1" wrap="square" lIns="68575" tIns="68575" rIns="68575" bIns="68575" anchor="t" anchorCtr="0">
            <a:noAutofit/>
          </a:bodyPr>
          <a:lstStyle>
            <a:lvl1pPr marL="457200" lvl="0" indent="-317500" rtl="0">
              <a:lnSpc>
                <a:spcPct val="100000"/>
              </a:lnSpc>
              <a:spcBef>
                <a:spcPts val="0"/>
              </a:spcBef>
              <a:spcAft>
                <a:spcPts val="0"/>
              </a:spcAft>
              <a:buClr>
                <a:schemeClr val="dk2"/>
              </a:buClr>
              <a:buSzPts val="1400"/>
              <a:buChar char="●"/>
              <a:defRPr/>
            </a:lvl1pPr>
            <a:lvl2pPr marL="914400" lvl="1" indent="-304800" rtl="0">
              <a:spcBef>
                <a:spcPts val="800"/>
              </a:spcBef>
              <a:spcAft>
                <a:spcPts val="0"/>
              </a:spcAft>
              <a:buClr>
                <a:schemeClr val="dk2"/>
              </a:buClr>
              <a:buSzPts val="1200"/>
              <a:buChar char="○"/>
              <a:defRPr/>
            </a:lvl2pPr>
            <a:lvl3pPr marL="1371600" lvl="2" indent="-292100" rtl="0">
              <a:spcBef>
                <a:spcPts val="800"/>
              </a:spcBef>
              <a:spcAft>
                <a:spcPts val="0"/>
              </a:spcAft>
              <a:buClr>
                <a:schemeClr val="dk2"/>
              </a:buClr>
              <a:buSzPts val="1000"/>
              <a:buChar char="●"/>
              <a:defRPr/>
            </a:lvl3pPr>
            <a:lvl4pPr marL="1828800" lvl="3" indent="-279400" rtl="0">
              <a:spcBef>
                <a:spcPts val="800"/>
              </a:spcBef>
              <a:spcAft>
                <a:spcPts val="0"/>
              </a:spcAft>
              <a:buClr>
                <a:schemeClr val="dk2"/>
              </a:buClr>
              <a:buSzPts val="800"/>
              <a:buChar char="⎼"/>
              <a:defRPr/>
            </a:lvl4pPr>
            <a:lvl5pPr marL="2286000" lvl="4" indent="-279400" rtl="0">
              <a:spcBef>
                <a:spcPts val="800"/>
              </a:spcBef>
              <a:spcAft>
                <a:spcPts val="0"/>
              </a:spcAft>
              <a:buClr>
                <a:schemeClr val="dk2"/>
              </a:buClr>
              <a:buSzPts val="800"/>
              <a:buChar char="●"/>
              <a:defRPr/>
            </a:lvl5pPr>
            <a:lvl6pPr marL="2743200" lvl="5" indent="-279400" rtl="0">
              <a:spcBef>
                <a:spcPts val="400"/>
              </a:spcBef>
              <a:spcAft>
                <a:spcPts val="0"/>
              </a:spcAft>
              <a:buClr>
                <a:schemeClr val="dk2"/>
              </a:buClr>
              <a:buSzPts val="800"/>
              <a:buChar char="●"/>
              <a:defRPr/>
            </a:lvl6pPr>
            <a:lvl7pPr marL="3200400" lvl="6" indent="-317500" rtl="0">
              <a:spcBef>
                <a:spcPts val="0"/>
              </a:spcBef>
              <a:spcAft>
                <a:spcPts val="0"/>
              </a:spcAft>
              <a:buClr>
                <a:schemeClr val="dk2"/>
              </a:buClr>
              <a:buSzPts val="1400"/>
              <a:buChar char="•"/>
              <a:defRPr/>
            </a:lvl7pPr>
            <a:lvl8pPr marL="3657600" lvl="7" indent="-317500" rtl="0">
              <a:spcBef>
                <a:spcPts val="400"/>
              </a:spcBef>
              <a:spcAft>
                <a:spcPts val="0"/>
              </a:spcAft>
              <a:buClr>
                <a:schemeClr val="dk2"/>
              </a:buClr>
              <a:buSzPts val="1400"/>
              <a:buChar char="•"/>
              <a:defRPr/>
            </a:lvl8pPr>
            <a:lvl9pPr marL="4114800" lvl="8" indent="-317500" rtl="0">
              <a:spcBef>
                <a:spcPts val="400"/>
              </a:spcBef>
              <a:spcAft>
                <a:spcPts val="0"/>
              </a:spcAft>
              <a:buClr>
                <a:schemeClr val="dk2"/>
              </a:buClr>
              <a:buSzPts val="1400"/>
              <a:buChar char="•"/>
              <a:defRPr/>
            </a:lvl9pPr>
          </a:lstStyle>
          <a:p>
            <a:endParaRPr/>
          </a:p>
        </p:txBody>
      </p:sp>
      <p:pic>
        <p:nvPicPr>
          <p:cNvPr id="306" name="Google Shape;306;p46"/>
          <p:cNvPicPr preferRelativeResize="0"/>
          <p:nvPr/>
        </p:nvPicPr>
        <p:blipFill rotWithShape="1">
          <a:blip r:embed="rId2">
            <a:alphaModFix/>
          </a:blip>
          <a:srcRect/>
          <a:stretch/>
        </p:blipFill>
        <p:spPr>
          <a:xfrm>
            <a:off x="8745884" y="4742014"/>
            <a:ext cx="311507" cy="311507"/>
          </a:xfrm>
          <a:prstGeom prst="rect">
            <a:avLst/>
          </a:prstGeom>
          <a:noFill/>
          <a:ln>
            <a:noFill/>
          </a:ln>
        </p:spPr>
      </p:pic>
      <p:sp>
        <p:nvSpPr>
          <p:cNvPr id="307" name="Google Shape;307;p46"/>
          <p:cNvSpPr txBox="1">
            <a:spLocks noGrp="1"/>
          </p:cNvSpPr>
          <p:nvPr>
            <p:ph type="title"/>
          </p:nvPr>
        </p:nvSpPr>
        <p:spPr>
          <a:xfrm>
            <a:off x="400025" y="758375"/>
            <a:ext cx="4739100" cy="3579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sz="2100">
                <a:solidFill>
                  <a:schemeClr val="dk2"/>
                </a:solidFill>
              </a:defRPr>
            </a:lvl1pPr>
            <a:lvl2pPr lvl="1" rtl="0">
              <a:lnSpc>
                <a:spcPct val="100000"/>
              </a:lnSpc>
              <a:spcBef>
                <a:spcPts val="1000"/>
              </a:spcBef>
              <a:spcAft>
                <a:spcPts val="0"/>
              </a:spcAft>
              <a:buNone/>
              <a:defRPr>
                <a:solidFill>
                  <a:schemeClr val="dk2"/>
                </a:solidFill>
              </a:defRPr>
            </a:lvl2pPr>
            <a:lvl3pPr lvl="2" rtl="0">
              <a:lnSpc>
                <a:spcPct val="100000"/>
              </a:lnSpc>
              <a:spcBef>
                <a:spcPts val="1000"/>
              </a:spcBef>
              <a:spcAft>
                <a:spcPts val="0"/>
              </a:spcAft>
              <a:buNone/>
              <a:defRPr>
                <a:solidFill>
                  <a:schemeClr val="dk2"/>
                </a:solidFill>
              </a:defRPr>
            </a:lvl3pPr>
            <a:lvl4pPr lvl="3" rtl="0">
              <a:lnSpc>
                <a:spcPct val="100000"/>
              </a:lnSpc>
              <a:spcBef>
                <a:spcPts val="1000"/>
              </a:spcBef>
              <a:spcAft>
                <a:spcPts val="0"/>
              </a:spcAft>
              <a:buNone/>
              <a:defRPr>
                <a:solidFill>
                  <a:schemeClr val="dk2"/>
                </a:solidFill>
              </a:defRPr>
            </a:lvl4pPr>
            <a:lvl5pPr lvl="4" rtl="0">
              <a:lnSpc>
                <a:spcPct val="100000"/>
              </a:lnSpc>
              <a:spcBef>
                <a:spcPts val="1000"/>
              </a:spcBef>
              <a:spcAft>
                <a:spcPts val="0"/>
              </a:spcAft>
              <a:buNone/>
              <a:defRPr>
                <a:solidFill>
                  <a:schemeClr val="dk2"/>
                </a:solidFill>
              </a:defRPr>
            </a:lvl5pPr>
            <a:lvl6pPr lvl="5" rtl="0">
              <a:lnSpc>
                <a:spcPct val="100000"/>
              </a:lnSpc>
              <a:spcBef>
                <a:spcPts val="1000"/>
              </a:spcBef>
              <a:spcAft>
                <a:spcPts val="0"/>
              </a:spcAft>
              <a:buNone/>
              <a:defRPr>
                <a:solidFill>
                  <a:schemeClr val="dk2"/>
                </a:solidFill>
              </a:defRPr>
            </a:lvl6pPr>
            <a:lvl7pPr lvl="6" rtl="0">
              <a:lnSpc>
                <a:spcPct val="100000"/>
              </a:lnSpc>
              <a:spcBef>
                <a:spcPts val="1000"/>
              </a:spcBef>
              <a:spcAft>
                <a:spcPts val="0"/>
              </a:spcAft>
              <a:buNone/>
              <a:defRPr>
                <a:solidFill>
                  <a:schemeClr val="dk2"/>
                </a:solidFill>
              </a:defRPr>
            </a:lvl7pPr>
            <a:lvl8pPr lvl="7" rtl="0">
              <a:lnSpc>
                <a:spcPct val="100000"/>
              </a:lnSpc>
              <a:spcBef>
                <a:spcPts val="1000"/>
              </a:spcBef>
              <a:spcAft>
                <a:spcPts val="0"/>
              </a:spcAft>
              <a:buNone/>
              <a:defRPr>
                <a:solidFill>
                  <a:schemeClr val="dk2"/>
                </a:solidFill>
              </a:defRPr>
            </a:lvl8pPr>
            <a:lvl9pPr lvl="8" rtl="0">
              <a:lnSpc>
                <a:spcPct val="100000"/>
              </a:lnSpc>
              <a:spcBef>
                <a:spcPts val="1000"/>
              </a:spcBef>
              <a:spcAft>
                <a:spcPts val="0"/>
              </a:spcAft>
              <a:buNone/>
              <a:defRPr>
                <a:solidFill>
                  <a:schemeClr val="dk2"/>
                </a:solidFill>
              </a:defRPr>
            </a:lvl9pPr>
          </a:lstStyle>
          <a:p>
            <a:endParaRPr/>
          </a:p>
        </p:txBody>
      </p:sp>
      <p:sp>
        <p:nvSpPr>
          <p:cNvPr id="308" name="Google Shape;308;p46"/>
          <p:cNvSpPr txBox="1">
            <a:spLocks noGrp="1"/>
          </p:cNvSpPr>
          <p:nvPr>
            <p:ph type="subTitle" idx="3"/>
          </p:nvPr>
        </p:nvSpPr>
        <p:spPr>
          <a:xfrm>
            <a:off x="400025" y="1116275"/>
            <a:ext cx="4739100" cy="253800"/>
          </a:xfrm>
          <a:prstGeom prst="rect">
            <a:avLst/>
          </a:prstGeom>
        </p:spPr>
        <p:txBody>
          <a:bodyPr spcFirstLastPara="1" wrap="square" lIns="68575" tIns="68575" rIns="68575" bIns="68575" anchor="t" anchorCtr="0">
            <a:noAutofit/>
          </a:bodyPr>
          <a:lstStyle>
            <a:lvl1pPr lvl="0" rtl="0">
              <a:spcBef>
                <a:spcPts val="0"/>
              </a:spcBef>
              <a:spcAft>
                <a:spcPts val="0"/>
              </a:spcAft>
              <a:buNone/>
              <a:defRPr sz="1600">
                <a:solidFill>
                  <a:schemeClr val="dk2"/>
                </a:solidFill>
              </a:defRPr>
            </a:lvl1pPr>
            <a:lvl2pPr lvl="1" rtl="0">
              <a:spcBef>
                <a:spcPts val="800"/>
              </a:spcBef>
              <a:spcAft>
                <a:spcPts val="0"/>
              </a:spcAft>
              <a:buNone/>
              <a:defRPr sz="1600">
                <a:solidFill>
                  <a:schemeClr val="dk2"/>
                </a:solidFill>
              </a:defRPr>
            </a:lvl2pPr>
            <a:lvl3pPr lvl="2" rtl="0">
              <a:spcBef>
                <a:spcPts val="800"/>
              </a:spcBef>
              <a:spcAft>
                <a:spcPts val="0"/>
              </a:spcAft>
              <a:buNone/>
              <a:defRPr sz="1600">
                <a:solidFill>
                  <a:schemeClr val="dk2"/>
                </a:solidFill>
              </a:defRPr>
            </a:lvl3pPr>
            <a:lvl4pPr lvl="3" rtl="0">
              <a:spcBef>
                <a:spcPts val="800"/>
              </a:spcBef>
              <a:spcAft>
                <a:spcPts val="0"/>
              </a:spcAft>
              <a:buNone/>
              <a:defRPr sz="1600">
                <a:solidFill>
                  <a:schemeClr val="dk2"/>
                </a:solidFill>
              </a:defRPr>
            </a:lvl4pPr>
            <a:lvl5pPr lvl="4" rtl="0">
              <a:spcBef>
                <a:spcPts val="800"/>
              </a:spcBef>
              <a:spcAft>
                <a:spcPts val="0"/>
              </a:spcAft>
              <a:buNone/>
              <a:defRPr sz="1600">
                <a:solidFill>
                  <a:schemeClr val="dk2"/>
                </a:solidFill>
              </a:defRPr>
            </a:lvl5pPr>
            <a:lvl6pPr lvl="5" rtl="0">
              <a:spcBef>
                <a:spcPts val="800"/>
              </a:spcBef>
              <a:spcAft>
                <a:spcPts val="0"/>
              </a:spcAft>
              <a:buNone/>
              <a:defRPr sz="1600">
                <a:solidFill>
                  <a:schemeClr val="dk2"/>
                </a:solidFill>
              </a:defRPr>
            </a:lvl6pPr>
            <a:lvl7pPr lvl="6" rtl="0">
              <a:spcBef>
                <a:spcPts val="800"/>
              </a:spcBef>
              <a:spcAft>
                <a:spcPts val="0"/>
              </a:spcAft>
              <a:buNone/>
              <a:defRPr sz="1600">
                <a:solidFill>
                  <a:schemeClr val="dk2"/>
                </a:solidFill>
              </a:defRPr>
            </a:lvl7pPr>
            <a:lvl8pPr lvl="7" rtl="0">
              <a:spcBef>
                <a:spcPts val="800"/>
              </a:spcBef>
              <a:spcAft>
                <a:spcPts val="0"/>
              </a:spcAft>
              <a:buNone/>
              <a:defRPr sz="1600">
                <a:solidFill>
                  <a:schemeClr val="dk2"/>
                </a:solidFill>
              </a:defRPr>
            </a:lvl8pPr>
            <a:lvl9pPr lvl="8" rtl="0">
              <a:spcBef>
                <a:spcPts val="800"/>
              </a:spcBef>
              <a:spcAft>
                <a:spcPts val="0"/>
              </a:spcAft>
              <a:buNone/>
              <a:defRPr sz="1600">
                <a:solidFill>
                  <a:schemeClr val="dk2"/>
                </a:solidFill>
              </a:defRPr>
            </a:lvl9pPr>
          </a:lstStyle>
          <a:p>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6"/>
                                        </p:tgtEl>
                                        <p:attrNameLst>
                                          <p:attrName>style.visibility</p:attrName>
                                        </p:attrNameLst>
                                      </p:cBhvr>
                                      <p:to>
                                        <p:strVal val="visible"/>
                                      </p:to>
                                    </p:set>
                                    <p:animEffect transition="in" filter="fade">
                                      <p:cBhvr>
                                        <p:cTn id="7" dur="500"/>
                                        <p:tgtEl>
                                          <p:spTgt spid="3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Content Slide 04 - Orange">
  <p:cSld name="Content Slide 04 - Orange">
    <p:spTree>
      <p:nvGrpSpPr>
        <p:cNvPr id="1" name="Shape 309"/>
        <p:cNvGrpSpPr/>
        <p:nvPr/>
      </p:nvGrpSpPr>
      <p:grpSpPr>
        <a:xfrm>
          <a:off x="0" y="0"/>
          <a:ext cx="0" cy="0"/>
          <a:chOff x="0" y="0"/>
          <a:chExt cx="0" cy="0"/>
        </a:xfrm>
      </p:grpSpPr>
      <p:sp>
        <p:nvSpPr>
          <p:cNvPr id="310" name="Google Shape;310;p47"/>
          <p:cNvSpPr txBox="1">
            <a:spLocks noGrp="1"/>
          </p:cNvSpPr>
          <p:nvPr>
            <p:ph type="body" idx="1"/>
          </p:nvPr>
        </p:nvSpPr>
        <p:spPr>
          <a:xfrm>
            <a:off x="400025" y="1584125"/>
            <a:ext cx="4036200" cy="2954400"/>
          </a:xfrm>
          <a:prstGeom prst="rect">
            <a:avLst/>
          </a:prstGeom>
        </p:spPr>
        <p:txBody>
          <a:bodyPr spcFirstLastPara="1" wrap="square" lIns="68575" tIns="68575" rIns="68575" bIns="68575" anchor="t" anchorCtr="0">
            <a:noAutofit/>
          </a:bodyPr>
          <a:lstStyle>
            <a:lvl1pPr marL="457200" lvl="0" indent="-317500" rtl="0">
              <a:lnSpc>
                <a:spcPct val="100000"/>
              </a:lnSpc>
              <a:spcBef>
                <a:spcPts val="0"/>
              </a:spcBef>
              <a:spcAft>
                <a:spcPts val="0"/>
              </a:spcAft>
              <a:buClr>
                <a:schemeClr val="accent1"/>
              </a:buClr>
              <a:buSzPts val="1400"/>
              <a:buChar char="●"/>
              <a:defRPr/>
            </a:lvl1pPr>
            <a:lvl2pPr marL="914400" lvl="1" indent="-304800" rtl="0">
              <a:spcBef>
                <a:spcPts val="800"/>
              </a:spcBef>
              <a:spcAft>
                <a:spcPts val="0"/>
              </a:spcAft>
              <a:buClr>
                <a:schemeClr val="accent1"/>
              </a:buClr>
              <a:buSzPts val="1200"/>
              <a:buChar char="○"/>
              <a:defRPr/>
            </a:lvl2pPr>
            <a:lvl3pPr marL="1371600" lvl="2" indent="-292100" rtl="0">
              <a:spcBef>
                <a:spcPts val="800"/>
              </a:spcBef>
              <a:spcAft>
                <a:spcPts val="0"/>
              </a:spcAft>
              <a:buClr>
                <a:schemeClr val="accent1"/>
              </a:buClr>
              <a:buSzPts val="1000"/>
              <a:buChar char="●"/>
              <a:defRPr/>
            </a:lvl3pPr>
            <a:lvl4pPr marL="1828800" lvl="3" indent="-279400" rtl="0">
              <a:spcBef>
                <a:spcPts val="800"/>
              </a:spcBef>
              <a:spcAft>
                <a:spcPts val="0"/>
              </a:spcAft>
              <a:buClr>
                <a:schemeClr val="accent1"/>
              </a:buClr>
              <a:buSzPts val="800"/>
              <a:buChar char="⎼"/>
              <a:defRPr/>
            </a:lvl4pPr>
            <a:lvl5pPr marL="2286000" lvl="4" indent="-279400" rtl="0">
              <a:spcBef>
                <a:spcPts val="800"/>
              </a:spcBef>
              <a:spcAft>
                <a:spcPts val="0"/>
              </a:spcAft>
              <a:buClr>
                <a:schemeClr val="accent1"/>
              </a:buClr>
              <a:buSzPts val="800"/>
              <a:buChar char="●"/>
              <a:defRPr/>
            </a:lvl5pPr>
            <a:lvl6pPr marL="2743200" lvl="5" indent="-279400" rtl="0">
              <a:spcBef>
                <a:spcPts val="400"/>
              </a:spcBef>
              <a:spcAft>
                <a:spcPts val="0"/>
              </a:spcAft>
              <a:buClr>
                <a:schemeClr val="accent1"/>
              </a:buClr>
              <a:buSzPts val="800"/>
              <a:buChar char="●"/>
              <a:defRPr/>
            </a:lvl6pPr>
            <a:lvl7pPr marL="3200400" lvl="6" indent="-317500" rtl="0">
              <a:spcBef>
                <a:spcPts val="0"/>
              </a:spcBef>
              <a:spcAft>
                <a:spcPts val="0"/>
              </a:spcAft>
              <a:buClr>
                <a:schemeClr val="accent1"/>
              </a:buClr>
              <a:buSzPts val="1400"/>
              <a:buChar char="•"/>
              <a:defRPr/>
            </a:lvl7pPr>
            <a:lvl8pPr marL="3657600" lvl="7" indent="-317500" rtl="0">
              <a:spcBef>
                <a:spcPts val="400"/>
              </a:spcBef>
              <a:spcAft>
                <a:spcPts val="0"/>
              </a:spcAft>
              <a:buClr>
                <a:schemeClr val="accent1"/>
              </a:buClr>
              <a:buSzPts val="1400"/>
              <a:buChar char="•"/>
              <a:defRPr/>
            </a:lvl8pPr>
            <a:lvl9pPr marL="4114800" lvl="8" indent="-317500" rtl="0">
              <a:spcBef>
                <a:spcPts val="400"/>
              </a:spcBef>
              <a:spcAft>
                <a:spcPts val="0"/>
              </a:spcAft>
              <a:buClr>
                <a:schemeClr val="accent1"/>
              </a:buClr>
              <a:buSzPts val="1400"/>
              <a:buChar char="•"/>
              <a:defRPr/>
            </a:lvl9pPr>
          </a:lstStyle>
          <a:p>
            <a:endParaRPr/>
          </a:p>
        </p:txBody>
      </p:sp>
      <p:sp>
        <p:nvSpPr>
          <p:cNvPr id="311" name="Google Shape;311;p47"/>
          <p:cNvSpPr txBox="1">
            <a:spLocks noGrp="1"/>
          </p:cNvSpPr>
          <p:nvPr>
            <p:ph type="body" idx="2"/>
          </p:nvPr>
        </p:nvSpPr>
        <p:spPr>
          <a:xfrm>
            <a:off x="4624125" y="1584125"/>
            <a:ext cx="4036200" cy="2954400"/>
          </a:xfrm>
          <a:prstGeom prst="rect">
            <a:avLst/>
          </a:prstGeom>
        </p:spPr>
        <p:txBody>
          <a:bodyPr spcFirstLastPara="1" wrap="square" lIns="68575" tIns="68575" rIns="68575" bIns="68575" anchor="t" anchorCtr="0">
            <a:noAutofit/>
          </a:bodyPr>
          <a:lstStyle>
            <a:lvl1pPr marL="457200" lvl="0" indent="-317500" rtl="0">
              <a:lnSpc>
                <a:spcPct val="100000"/>
              </a:lnSpc>
              <a:spcBef>
                <a:spcPts val="0"/>
              </a:spcBef>
              <a:spcAft>
                <a:spcPts val="0"/>
              </a:spcAft>
              <a:buClr>
                <a:schemeClr val="accent1"/>
              </a:buClr>
              <a:buSzPts val="1400"/>
              <a:buChar char="●"/>
              <a:defRPr/>
            </a:lvl1pPr>
            <a:lvl2pPr marL="914400" lvl="1" indent="-304800" rtl="0">
              <a:spcBef>
                <a:spcPts val="800"/>
              </a:spcBef>
              <a:spcAft>
                <a:spcPts val="0"/>
              </a:spcAft>
              <a:buClr>
                <a:schemeClr val="accent1"/>
              </a:buClr>
              <a:buSzPts val="1200"/>
              <a:buChar char="○"/>
              <a:defRPr/>
            </a:lvl2pPr>
            <a:lvl3pPr marL="1371600" lvl="2" indent="-292100" rtl="0">
              <a:spcBef>
                <a:spcPts val="800"/>
              </a:spcBef>
              <a:spcAft>
                <a:spcPts val="0"/>
              </a:spcAft>
              <a:buClr>
                <a:schemeClr val="accent1"/>
              </a:buClr>
              <a:buSzPts val="1000"/>
              <a:buChar char="●"/>
              <a:defRPr/>
            </a:lvl3pPr>
            <a:lvl4pPr marL="1828800" lvl="3" indent="-279400" rtl="0">
              <a:spcBef>
                <a:spcPts val="800"/>
              </a:spcBef>
              <a:spcAft>
                <a:spcPts val="0"/>
              </a:spcAft>
              <a:buClr>
                <a:schemeClr val="accent1"/>
              </a:buClr>
              <a:buSzPts val="800"/>
              <a:buChar char="⎼"/>
              <a:defRPr/>
            </a:lvl4pPr>
            <a:lvl5pPr marL="2286000" lvl="4" indent="-279400" rtl="0">
              <a:spcBef>
                <a:spcPts val="800"/>
              </a:spcBef>
              <a:spcAft>
                <a:spcPts val="0"/>
              </a:spcAft>
              <a:buClr>
                <a:schemeClr val="accent1"/>
              </a:buClr>
              <a:buSzPts val="800"/>
              <a:buChar char="●"/>
              <a:defRPr/>
            </a:lvl5pPr>
            <a:lvl6pPr marL="2743200" lvl="5" indent="-279400" rtl="0">
              <a:spcBef>
                <a:spcPts val="400"/>
              </a:spcBef>
              <a:spcAft>
                <a:spcPts val="0"/>
              </a:spcAft>
              <a:buClr>
                <a:schemeClr val="accent1"/>
              </a:buClr>
              <a:buSzPts val="800"/>
              <a:buChar char="●"/>
              <a:defRPr/>
            </a:lvl6pPr>
            <a:lvl7pPr marL="3200400" lvl="6" indent="-317500" rtl="0">
              <a:spcBef>
                <a:spcPts val="0"/>
              </a:spcBef>
              <a:spcAft>
                <a:spcPts val="0"/>
              </a:spcAft>
              <a:buClr>
                <a:schemeClr val="accent1"/>
              </a:buClr>
              <a:buSzPts val="1400"/>
              <a:buChar char="•"/>
              <a:defRPr/>
            </a:lvl7pPr>
            <a:lvl8pPr marL="3657600" lvl="7" indent="-317500" rtl="0">
              <a:spcBef>
                <a:spcPts val="400"/>
              </a:spcBef>
              <a:spcAft>
                <a:spcPts val="0"/>
              </a:spcAft>
              <a:buClr>
                <a:schemeClr val="accent1"/>
              </a:buClr>
              <a:buSzPts val="1400"/>
              <a:buChar char="•"/>
              <a:defRPr/>
            </a:lvl8pPr>
            <a:lvl9pPr marL="4114800" lvl="8" indent="-317500" rtl="0">
              <a:spcBef>
                <a:spcPts val="400"/>
              </a:spcBef>
              <a:spcAft>
                <a:spcPts val="0"/>
              </a:spcAft>
              <a:buClr>
                <a:schemeClr val="accent1"/>
              </a:buClr>
              <a:buSzPts val="1400"/>
              <a:buChar char="•"/>
              <a:defRPr/>
            </a:lvl9pPr>
          </a:lstStyle>
          <a:p>
            <a:endParaRPr/>
          </a:p>
        </p:txBody>
      </p:sp>
      <p:pic>
        <p:nvPicPr>
          <p:cNvPr id="312" name="Google Shape;312;p47"/>
          <p:cNvPicPr preferRelativeResize="0"/>
          <p:nvPr/>
        </p:nvPicPr>
        <p:blipFill rotWithShape="1">
          <a:blip r:embed="rId2">
            <a:alphaModFix/>
          </a:blip>
          <a:srcRect/>
          <a:stretch/>
        </p:blipFill>
        <p:spPr>
          <a:xfrm>
            <a:off x="8745884" y="4742014"/>
            <a:ext cx="311507" cy="311507"/>
          </a:xfrm>
          <a:prstGeom prst="rect">
            <a:avLst/>
          </a:prstGeom>
          <a:noFill/>
          <a:ln>
            <a:noFill/>
          </a:ln>
        </p:spPr>
      </p:pic>
      <p:sp>
        <p:nvSpPr>
          <p:cNvPr id="313" name="Google Shape;313;p47"/>
          <p:cNvSpPr txBox="1">
            <a:spLocks noGrp="1"/>
          </p:cNvSpPr>
          <p:nvPr>
            <p:ph type="title"/>
          </p:nvPr>
        </p:nvSpPr>
        <p:spPr>
          <a:xfrm>
            <a:off x="400025" y="758375"/>
            <a:ext cx="4739100" cy="3579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sz="2100">
                <a:solidFill>
                  <a:schemeClr val="accent1"/>
                </a:solidFill>
              </a:defRPr>
            </a:lvl1pPr>
            <a:lvl2pPr lvl="1" rtl="0">
              <a:lnSpc>
                <a:spcPct val="100000"/>
              </a:lnSpc>
              <a:spcBef>
                <a:spcPts val="1000"/>
              </a:spcBef>
              <a:spcAft>
                <a:spcPts val="0"/>
              </a:spcAft>
              <a:buNone/>
              <a:defRPr>
                <a:solidFill>
                  <a:schemeClr val="accent1"/>
                </a:solidFill>
              </a:defRPr>
            </a:lvl2pPr>
            <a:lvl3pPr lvl="2" rtl="0">
              <a:lnSpc>
                <a:spcPct val="100000"/>
              </a:lnSpc>
              <a:spcBef>
                <a:spcPts val="1000"/>
              </a:spcBef>
              <a:spcAft>
                <a:spcPts val="0"/>
              </a:spcAft>
              <a:buNone/>
              <a:defRPr>
                <a:solidFill>
                  <a:schemeClr val="accent1"/>
                </a:solidFill>
              </a:defRPr>
            </a:lvl3pPr>
            <a:lvl4pPr lvl="3" rtl="0">
              <a:lnSpc>
                <a:spcPct val="100000"/>
              </a:lnSpc>
              <a:spcBef>
                <a:spcPts val="1000"/>
              </a:spcBef>
              <a:spcAft>
                <a:spcPts val="0"/>
              </a:spcAft>
              <a:buNone/>
              <a:defRPr>
                <a:solidFill>
                  <a:schemeClr val="accent1"/>
                </a:solidFill>
              </a:defRPr>
            </a:lvl4pPr>
            <a:lvl5pPr lvl="4" rtl="0">
              <a:lnSpc>
                <a:spcPct val="100000"/>
              </a:lnSpc>
              <a:spcBef>
                <a:spcPts val="1000"/>
              </a:spcBef>
              <a:spcAft>
                <a:spcPts val="0"/>
              </a:spcAft>
              <a:buNone/>
              <a:defRPr>
                <a:solidFill>
                  <a:schemeClr val="accent1"/>
                </a:solidFill>
              </a:defRPr>
            </a:lvl5pPr>
            <a:lvl6pPr lvl="5" rtl="0">
              <a:lnSpc>
                <a:spcPct val="100000"/>
              </a:lnSpc>
              <a:spcBef>
                <a:spcPts val="1000"/>
              </a:spcBef>
              <a:spcAft>
                <a:spcPts val="0"/>
              </a:spcAft>
              <a:buNone/>
              <a:defRPr>
                <a:solidFill>
                  <a:schemeClr val="accent1"/>
                </a:solidFill>
              </a:defRPr>
            </a:lvl6pPr>
            <a:lvl7pPr lvl="6" rtl="0">
              <a:lnSpc>
                <a:spcPct val="100000"/>
              </a:lnSpc>
              <a:spcBef>
                <a:spcPts val="1000"/>
              </a:spcBef>
              <a:spcAft>
                <a:spcPts val="0"/>
              </a:spcAft>
              <a:buNone/>
              <a:defRPr>
                <a:solidFill>
                  <a:schemeClr val="accent1"/>
                </a:solidFill>
              </a:defRPr>
            </a:lvl7pPr>
            <a:lvl8pPr lvl="7" rtl="0">
              <a:lnSpc>
                <a:spcPct val="100000"/>
              </a:lnSpc>
              <a:spcBef>
                <a:spcPts val="1000"/>
              </a:spcBef>
              <a:spcAft>
                <a:spcPts val="0"/>
              </a:spcAft>
              <a:buNone/>
              <a:defRPr>
                <a:solidFill>
                  <a:schemeClr val="accent1"/>
                </a:solidFill>
              </a:defRPr>
            </a:lvl8pPr>
            <a:lvl9pPr lvl="8" rtl="0">
              <a:lnSpc>
                <a:spcPct val="100000"/>
              </a:lnSpc>
              <a:spcBef>
                <a:spcPts val="1000"/>
              </a:spcBef>
              <a:spcAft>
                <a:spcPts val="0"/>
              </a:spcAft>
              <a:buNone/>
              <a:defRPr>
                <a:solidFill>
                  <a:schemeClr val="accent1"/>
                </a:solidFill>
              </a:defRPr>
            </a:lvl9pPr>
          </a:lstStyle>
          <a:p>
            <a:endParaRPr/>
          </a:p>
        </p:txBody>
      </p:sp>
      <p:sp>
        <p:nvSpPr>
          <p:cNvPr id="314" name="Google Shape;314;p47"/>
          <p:cNvSpPr txBox="1">
            <a:spLocks noGrp="1"/>
          </p:cNvSpPr>
          <p:nvPr>
            <p:ph type="subTitle" idx="3"/>
          </p:nvPr>
        </p:nvSpPr>
        <p:spPr>
          <a:xfrm>
            <a:off x="400025" y="1116275"/>
            <a:ext cx="4739100" cy="253800"/>
          </a:xfrm>
          <a:prstGeom prst="rect">
            <a:avLst/>
          </a:prstGeom>
        </p:spPr>
        <p:txBody>
          <a:bodyPr spcFirstLastPara="1" wrap="square" lIns="68575" tIns="68575" rIns="68575" bIns="68575" anchor="t" anchorCtr="0">
            <a:noAutofit/>
          </a:bodyPr>
          <a:lstStyle>
            <a:lvl1pPr lvl="0" rtl="0">
              <a:spcBef>
                <a:spcPts val="0"/>
              </a:spcBef>
              <a:spcAft>
                <a:spcPts val="0"/>
              </a:spcAft>
              <a:buNone/>
              <a:defRPr sz="1600">
                <a:solidFill>
                  <a:schemeClr val="accent1"/>
                </a:solidFill>
              </a:defRPr>
            </a:lvl1pPr>
            <a:lvl2pPr lvl="1" rtl="0">
              <a:spcBef>
                <a:spcPts val="800"/>
              </a:spcBef>
              <a:spcAft>
                <a:spcPts val="0"/>
              </a:spcAft>
              <a:buNone/>
              <a:defRPr sz="1600">
                <a:solidFill>
                  <a:schemeClr val="accent1"/>
                </a:solidFill>
              </a:defRPr>
            </a:lvl2pPr>
            <a:lvl3pPr lvl="2" rtl="0">
              <a:spcBef>
                <a:spcPts val="800"/>
              </a:spcBef>
              <a:spcAft>
                <a:spcPts val="0"/>
              </a:spcAft>
              <a:buNone/>
              <a:defRPr sz="1600">
                <a:solidFill>
                  <a:schemeClr val="accent1"/>
                </a:solidFill>
              </a:defRPr>
            </a:lvl3pPr>
            <a:lvl4pPr lvl="3" rtl="0">
              <a:spcBef>
                <a:spcPts val="800"/>
              </a:spcBef>
              <a:spcAft>
                <a:spcPts val="0"/>
              </a:spcAft>
              <a:buNone/>
              <a:defRPr sz="1600">
                <a:solidFill>
                  <a:schemeClr val="accent1"/>
                </a:solidFill>
              </a:defRPr>
            </a:lvl4pPr>
            <a:lvl5pPr lvl="4" rtl="0">
              <a:spcBef>
                <a:spcPts val="800"/>
              </a:spcBef>
              <a:spcAft>
                <a:spcPts val="0"/>
              </a:spcAft>
              <a:buNone/>
              <a:defRPr sz="1600">
                <a:solidFill>
                  <a:schemeClr val="accent1"/>
                </a:solidFill>
              </a:defRPr>
            </a:lvl5pPr>
            <a:lvl6pPr lvl="5" rtl="0">
              <a:spcBef>
                <a:spcPts val="800"/>
              </a:spcBef>
              <a:spcAft>
                <a:spcPts val="0"/>
              </a:spcAft>
              <a:buNone/>
              <a:defRPr sz="1600">
                <a:solidFill>
                  <a:schemeClr val="accent1"/>
                </a:solidFill>
              </a:defRPr>
            </a:lvl6pPr>
            <a:lvl7pPr lvl="6" rtl="0">
              <a:spcBef>
                <a:spcPts val="800"/>
              </a:spcBef>
              <a:spcAft>
                <a:spcPts val="0"/>
              </a:spcAft>
              <a:buNone/>
              <a:defRPr sz="1600">
                <a:solidFill>
                  <a:schemeClr val="accent1"/>
                </a:solidFill>
              </a:defRPr>
            </a:lvl7pPr>
            <a:lvl8pPr lvl="7" rtl="0">
              <a:spcBef>
                <a:spcPts val="800"/>
              </a:spcBef>
              <a:spcAft>
                <a:spcPts val="0"/>
              </a:spcAft>
              <a:buNone/>
              <a:defRPr sz="1600">
                <a:solidFill>
                  <a:schemeClr val="accent1"/>
                </a:solidFill>
              </a:defRPr>
            </a:lvl8pPr>
            <a:lvl9pPr lvl="8" rtl="0">
              <a:spcBef>
                <a:spcPts val="800"/>
              </a:spcBef>
              <a:spcAft>
                <a:spcPts val="0"/>
              </a:spcAft>
              <a:buNone/>
              <a:defRPr sz="1600">
                <a:solidFill>
                  <a:schemeClr val="accent1"/>
                </a:solidFill>
              </a:defRPr>
            </a:lvl9pPr>
          </a:lstStyle>
          <a:p>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12"/>
                                        </p:tgtEl>
                                        <p:attrNameLst>
                                          <p:attrName>style.visibility</p:attrName>
                                        </p:attrNameLst>
                                      </p:cBhvr>
                                      <p:to>
                                        <p:strVal val="visible"/>
                                      </p:to>
                                    </p:set>
                                    <p:animEffect transition="in" filter="fade">
                                      <p:cBhvr>
                                        <p:cTn id="7" dur="500"/>
                                        <p:tgtEl>
                                          <p:spTgt spid="3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Content Slide 05 - Blue">
  <p:cSld name="Content Slide 05 - Blue">
    <p:spTree>
      <p:nvGrpSpPr>
        <p:cNvPr id="1" name="Shape 315"/>
        <p:cNvGrpSpPr/>
        <p:nvPr/>
      </p:nvGrpSpPr>
      <p:grpSpPr>
        <a:xfrm>
          <a:off x="0" y="0"/>
          <a:ext cx="0" cy="0"/>
          <a:chOff x="0" y="0"/>
          <a:chExt cx="0" cy="0"/>
        </a:xfrm>
      </p:grpSpPr>
      <p:sp>
        <p:nvSpPr>
          <p:cNvPr id="316" name="Google Shape;316;p48"/>
          <p:cNvSpPr txBox="1">
            <a:spLocks noGrp="1"/>
          </p:cNvSpPr>
          <p:nvPr>
            <p:ph type="subTitle" idx="1"/>
          </p:nvPr>
        </p:nvSpPr>
        <p:spPr>
          <a:xfrm>
            <a:off x="698275" y="3720150"/>
            <a:ext cx="1246500" cy="253800"/>
          </a:xfrm>
          <a:prstGeom prst="rect">
            <a:avLst/>
          </a:prstGeom>
        </p:spPr>
        <p:txBody>
          <a:bodyPr spcFirstLastPara="1" wrap="square" lIns="68575" tIns="68575" rIns="68575" bIns="68575" anchor="ctr" anchorCtr="0">
            <a:noAutofit/>
          </a:bodyPr>
          <a:lstStyle>
            <a:lvl1pPr lvl="0" algn="ctr" rtl="0">
              <a:lnSpc>
                <a:spcPct val="100000"/>
              </a:lnSpc>
              <a:spcBef>
                <a:spcPts val="0"/>
              </a:spcBef>
              <a:spcAft>
                <a:spcPts val="0"/>
              </a:spcAft>
              <a:buNone/>
              <a:defRPr b="1">
                <a:solidFill>
                  <a:srgbClr val="6D6E71"/>
                </a:solidFill>
              </a:defRPr>
            </a:lvl1pPr>
            <a:lvl2pPr lvl="1" algn="ctr" rtl="0">
              <a:spcBef>
                <a:spcPts val="800"/>
              </a:spcBef>
              <a:spcAft>
                <a:spcPts val="0"/>
              </a:spcAft>
              <a:buNone/>
              <a:defRPr b="1">
                <a:solidFill>
                  <a:srgbClr val="6D6E71"/>
                </a:solidFill>
              </a:defRPr>
            </a:lvl2pPr>
            <a:lvl3pPr lvl="2" algn="ctr" rtl="0">
              <a:spcBef>
                <a:spcPts val="800"/>
              </a:spcBef>
              <a:spcAft>
                <a:spcPts val="0"/>
              </a:spcAft>
              <a:buNone/>
              <a:defRPr b="1">
                <a:solidFill>
                  <a:srgbClr val="6D6E71"/>
                </a:solidFill>
              </a:defRPr>
            </a:lvl3pPr>
            <a:lvl4pPr lvl="3" algn="ctr" rtl="0">
              <a:spcBef>
                <a:spcPts val="800"/>
              </a:spcBef>
              <a:spcAft>
                <a:spcPts val="0"/>
              </a:spcAft>
              <a:buNone/>
              <a:defRPr b="1">
                <a:solidFill>
                  <a:srgbClr val="6D6E71"/>
                </a:solidFill>
              </a:defRPr>
            </a:lvl4pPr>
            <a:lvl5pPr lvl="4" algn="ctr" rtl="0">
              <a:spcBef>
                <a:spcPts val="800"/>
              </a:spcBef>
              <a:spcAft>
                <a:spcPts val="0"/>
              </a:spcAft>
              <a:buNone/>
              <a:defRPr b="1">
                <a:solidFill>
                  <a:srgbClr val="6D6E71"/>
                </a:solidFill>
              </a:defRPr>
            </a:lvl5pPr>
            <a:lvl6pPr lvl="5" algn="ctr" rtl="0">
              <a:spcBef>
                <a:spcPts val="800"/>
              </a:spcBef>
              <a:spcAft>
                <a:spcPts val="0"/>
              </a:spcAft>
              <a:buNone/>
              <a:defRPr b="1">
                <a:solidFill>
                  <a:srgbClr val="6D6E71"/>
                </a:solidFill>
              </a:defRPr>
            </a:lvl6pPr>
            <a:lvl7pPr lvl="6" algn="ctr" rtl="0">
              <a:spcBef>
                <a:spcPts val="800"/>
              </a:spcBef>
              <a:spcAft>
                <a:spcPts val="0"/>
              </a:spcAft>
              <a:buNone/>
              <a:defRPr b="1">
                <a:solidFill>
                  <a:srgbClr val="6D6E71"/>
                </a:solidFill>
              </a:defRPr>
            </a:lvl7pPr>
            <a:lvl8pPr lvl="7" algn="ctr" rtl="0">
              <a:spcBef>
                <a:spcPts val="800"/>
              </a:spcBef>
              <a:spcAft>
                <a:spcPts val="0"/>
              </a:spcAft>
              <a:buNone/>
              <a:defRPr b="1">
                <a:solidFill>
                  <a:srgbClr val="6D6E71"/>
                </a:solidFill>
              </a:defRPr>
            </a:lvl8pPr>
            <a:lvl9pPr lvl="8" algn="ctr" rtl="0">
              <a:spcBef>
                <a:spcPts val="800"/>
              </a:spcBef>
              <a:spcAft>
                <a:spcPts val="0"/>
              </a:spcAft>
              <a:buNone/>
              <a:defRPr b="1">
                <a:solidFill>
                  <a:srgbClr val="6D6E71"/>
                </a:solidFill>
              </a:defRPr>
            </a:lvl9pPr>
          </a:lstStyle>
          <a:p>
            <a:endParaRPr/>
          </a:p>
        </p:txBody>
      </p:sp>
      <p:sp>
        <p:nvSpPr>
          <p:cNvPr id="317" name="Google Shape;317;p48"/>
          <p:cNvSpPr txBox="1">
            <a:spLocks noGrp="1"/>
          </p:cNvSpPr>
          <p:nvPr>
            <p:ph type="subTitle" idx="2"/>
          </p:nvPr>
        </p:nvSpPr>
        <p:spPr>
          <a:xfrm>
            <a:off x="2303513" y="3741050"/>
            <a:ext cx="1246500" cy="253800"/>
          </a:xfrm>
          <a:prstGeom prst="rect">
            <a:avLst/>
          </a:prstGeom>
        </p:spPr>
        <p:txBody>
          <a:bodyPr spcFirstLastPara="1" wrap="square" lIns="68575" tIns="68575" rIns="68575" bIns="68575" anchor="ctr" anchorCtr="0">
            <a:noAutofit/>
          </a:bodyPr>
          <a:lstStyle>
            <a:lvl1pPr lvl="0" algn="ctr" rtl="0">
              <a:lnSpc>
                <a:spcPct val="100000"/>
              </a:lnSpc>
              <a:spcBef>
                <a:spcPts val="0"/>
              </a:spcBef>
              <a:spcAft>
                <a:spcPts val="0"/>
              </a:spcAft>
              <a:buNone/>
              <a:defRPr b="1">
                <a:solidFill>
                  <a:srgbClr val="6D6E71"/>
                </a:solidFill>
              </a:defRPr>
            </a:lvl1pPr>
            <a:lvl2pPr lvl="1" algn="ctr" rtl="0">
              <a:spcBef>
                <a:spcPts val="800"/>
              </a:spcBef>
              <a:spcAft>
                <a:spcPts val="0"/>
              </a:spcAft>
              <a:buNone/>
              <a:defRPr b="1">
                <a:solidFill>
                  <a:srgbClr val="6D6E71"/>
                </a:solidFill>
              </a:defRPr>
            </a:lvl2pPr>
            <a:lvl3pPr lvl="2" algn="ctr" rtl="0">
              <a:spcBef>
                <a:spcPts val="800"/>
              </a:spcBef>
              <a:spcAft>
                <a:spcPts val="0"/>
              </a:spcAft>
              <a:buNone/>
              <a:defRPr b="1">
                <a:solidFill>
                  <a:srgbClr val="6D6E71"/>
                </a:solidFill>
              </a:defRPr>
            </a:lvl3pPr>
            <a:lvl4pPr lvl="3" algn="ctr" rtl="0">
              <a:spcBef>
                <a:spcPts val="800"/>
              </a:spcBef>
              <a:spcAft>
                <a:spcPts val="0"/>
              </a:spcAft>
              <a:buNone/>
              <a:defRPr b="1">
                <a:solidFill>
                  <a:srgbClr val="6D6E71"/>
                </a:solidFill>
              </a:defRPr>
            </a:lvl4pPr>
            <a:lvl5pPr lvl="4" algn="ctr" rtl="0">
              <a:spcBef>
                <a:spcPts val="800"/>
              </a:spcBef>
              <a:spcAft>
                <a:spcPts val="0"/>
              </a:spcAft>
              <a:buNone/>
              <a:defRPr b="1">
                <a:solidFill>
                  <a:srgbClr val="6D6E71"/>
                </a:solidFill>
              </a:defRPr>
            </a:lvl5pPr>
            <a:lvl6pPr lvl="5" algn="ctr" rtl="0">
              <a:spcBef>
                <a:spcPts val="800"/>
              </a:spcBef>
              <a:spcAft>
                <a:spcPts val="0"/>
              </a:spcAft>
              <a:buNone/>
              <a:defRPr b="1">
                <a:solidFill>
                  <a:srgbClr val="6D6E71"/>
                </a:solidFill>
              </a:defRPr>
            </a:lvl6pPr>
            <a:lvl7pPr lvl="6" algn="ctr" rtl="0">
              <a:spcBef>
                <a:spcPts val="800"/>
              </a:spcBef>
              <a:spcAft>
                <a:spcPts val="0"/>
              </a:spcAft>
              <a:buNone/>
              <a:defRPr b="1">
                <a:solidFill>
                  <a:srgbClr val="6D6E71"/>
                </a:solidFill>
              </a:defRPr>
            </a:lvl7pPr>
            <a:lvl8pPr lvl="7" algn="ctr" rtl="0">
              <a:spcBef>
                <a:spcPts val="800"/>
              </a:spcBef>
              <a:spcAft>
                <a:spcPts val="0"/>
              </a:spcAft>
              <a:buNone/>
              <a:defRPr b="1">
                <a:solidFill>
                  <a:srgbClr val="6D6E71"/>
                </a:solidFill>
              </a:defRPr>
            </a:lvl8pPr>
            <a:lvl9pPr lvl="8" algn="ctr" rtl="0">
              <a:spcBef>
                <a:spcPts val="800"/>
              </a:spcBef>
              <a:spcAft>
                <a:spcPts val="0"/>
              </a:spcAft>
              <a:buNone/>
              <a:defRPr b="1">
                <a:solidFill>
                  <a:srgbClr val="6D6E71"/>
                </a:solidFill>
              </a:defRPr>
            </a:lvl9pPr>
          </a:lstStyle>
          <a:p>
            <a:endParaRPr/>
          </a:p>
        </p:txBody>
      </p:sp>
      <p:sp>
        <p:nvSpPr>
          <p:cNvPr id="318" name="Google Shape;318;p48"/>
          <p:cNvSpPr txBox="1">
            <a:spLocks noGrp="1"/>
          </p:cNvSpPr>
          <p:nvPr>
            <p:ph type="subTitle" idx="3"/>
          </p:nvPr>
        </p:nvSpPr>
        <p:spPr>
          <a:xfrm>
            <a:off x="3908675" y="3741050"/>
            <a:ext cx="1246500" cy="253800"/>
          </a:xfrm>
          <a:prstGeom prst="rect">
            <a:avLst/>
          </a:prstGeom>
        </p:spPr>
        <p:txBody>
          <a:bodyPr spcFirstLastPara="1" wrap="square" lIns="68575" tIns="68575" rIns="68575" bIns="68575" anchor="ctr" anchorCtr="0">
            <a:noAutofit/>
          </a:bodyPr>
          <a:lstStyle>
            <a:lvl1pPr lvl="0" algn="ctr" rtl="0">
              <a:lnSpc>
                <a:spcPct val="100000"/>
              </a:lnSpc>
              <a:spcBef>
                <a:spcPts val="0"/>
              </a:spcBef>
              <a:spcAft>
                <a:spcPts val="0"/>
              </a:spcAft>
              <a:buNone/>
              <a:defRPr b="1">
                <a:solidFill>
                  <a:srgbClr val="6D6E71"/>
                </a:solidFill>
              </a:defRPr>
            </a:lvl1pPr>
            <a:lvl2pPr lvl="1" algn="ctr" rtl="0">
              <a:spcBef>
                <a:spcPts val="800"/>
              </a:spcBef>
              <a:spcAft>
                <a:spcPts val="0"/>
              </a:spcAft>
              <a:buNone/>
              <a:defRPr b="1">
                <a:solidFill>
                  <a:srgbClr val="6D6E71"/>
                </a:solidFill>
              </a:defRPr>
            </a:lvl2pPr>
            <a:lvl3pPr lvl="2" algn="ctr" rtl="0">
              <a:spcBef>
                <a:spcPts val="800"/>
              </a:spcBef>
              <a:spcAft>
                <a:spcPts val="0"/>
              </a:spcAft>
              <a:buNone/>
              <a:defRPr b="1">
                <a:solidFill>
                  <a:srgbClr val="6D6E71"/>
                </a:solidFill>
              </a:defRPr>
            </a:lvl3pPr>
            <a:lvl4pPr lvl="3" algn="ctr" rtl="0">
              <a:spcBef>
                <a:spcPts val="800"/>
              </a:spcBef>
              <a:spcAft>
                <a:spcPts val="0"/>
              </a:spcAft>
              <a:buNone/>
              <a:defRPr b="1">
                <a:solidFill>
                  <a:srgbClr val="6D6E71"/>
                </a:solidFill>
              </a:defRPr>
            </a:lvl4pPr>
            <a:lvl5pPr lvl="4" algn="ctr" rtl="0">
              <a:spcBef>
                <a:spcPts val="800"/>
              </a:spcBef>
              <a:spcAft>
                <a:spcPts val="0"/>
              </a:spcAft>
              <a:buNone/>
              <a:defRPr b="1">
                <a:solidFill>
                  <a:srgbClr val="6D6E71"/>
                </a:solidFill>
              </a:defRPr>
            </a:lvl5pPr>
            <a:lvl6pPr lvl="5" algn="ctr" rtl="0">
              <a:spcBef>
                <a:spcPts val="800"/>
              </a:spcBef>
              <a:spcAft>
                <a:spcPts val="0"/>
              </a:spcAft>
              <a:buNone/>
              <a:defRPr b="1">
                <a:solidFill>
                  <a:srgbClr val="6D6E71"/>
                </a:solidFill>
              </a:defRPr>
            </a:lvl6pPr>
            <a:lvl7pPr lvl="6" algn="ctr" rtl="0">
              <a:spcBef>
                <a:spcPts val="800"/>
              </a:spcBef>
              <a:spcAft>
                <a:spcPts val="0"/>
              </a:spcAft>
              <a:buNone/>
              <a:defRPr b="1">
                <a:solidFill>
                  <a:srgbClr val="6D6E71"/>
                </a:solidFill>
              </a:defRPr>
            </a:lvl7pPr>
            <a:lvl8pPr lvl="7" algn="ctr" rtl="0">
              <a:spcBef>
                <a:spcPts val="800"/>
              </a:spcBef>
              <a:spcAft>
                <a:spcPts val="0"/>
              </a:spcAft>
              <a:buNone/>
              <a:defRPr b="1">
                <a:solidFill>
                  <a:srgbClr val="6D6E71"/>
                </a:solidFill>
              </a:defRPr>
            </a:lvl8pPr>
            <a:lvl9pPr lvl="8" algn="ctr" rtl="0">
              <a:spcBef>
                <a:spcPts val="800"/>
              </a:spcBef>
              <a:spcAft>
                <a:spcPts val="0"/>
              </a:spcAft>
              <a:buNone/>
              <a:defRPr b="1">
                <a:solidFill>
                  <a:srgbClr val="6D6E71"/>
                </a:solidFill>
              </a:defRPr>
            </a:lvl9pPr>
          </a:lstStyle>
          <a:p>
            <a:endParaRPr/>
          </a:p>
        </p:txBody>
      </p:sp>
      <p:sp>
        <p:nvSpPr>
          <p:cNvPr id="319" name="Google Shape;319;p48"/>
          <p:cNvSpPr txBox="1">
            <a:spLocks noGrp="1"/>
          </p:cNvSpPr>
          <p:nvPr>
            <p:ph type="subTitle" idx="4"/>
          </p:nvPr>
        </p:nvSpPr>
        <p:spPr>
          <a:xfrm>
            <a:off x="5513850" y="3741050"/>
            <a:ext cx="1246500" cy="253800"/>
          </a:xfrm>
          <a:prstGeom prst="rect">
            <a:avLst/>
          </a:prstGeom>
        </p:spPr>
        <p:txBody>
          <a:bodyPr spcFirstLastPara="1" wrap="square" lIns="68575" tIns="68575" rIns="68575" bIns="68575" anchor="ctr" anchorCtr="0">
            <a:noAutofit/>
          </a:bodyPr>
          <a:lstStyle>
            <a:lvl1pPr lvl="0" algn="ctr" rtl="0">
              <a:lnSpc>
                <a:spcPct val="100000"/>
              </a:lnSpc>
              <a:spcBef>
                <a:spcPts val="0"/>
              </a:spcBef>
              <a:spcAft>
                <a:spcPts val="0"/>
              </a:spcAft>
              <a:buNone/>
              <a:defRPr b="1">
                <a:solidFill>
                  <a:srgbClr val="6D6E71"/>
                </a:solidFill>
              </a:defRPr>
            </a:lvl1pPr>
            <a:lvl2pPr lvl="1" algn="ctr" rtl="0">
              <a:spcBef>
                <a:spcPts val="800"/>
              </a:spcBef>
              <a:spcAft>
                <a:spcPts val="0"/>
              </a:spcAft>
              <a:buNone/>
              <a:defRPr b="1">
                <a:solidFill>
                  <a:srgbClr val="6D6E71"/>
                </a:solidFill>
              </a:defRPr>
            </a:lvl2pPr>
            <a:lvl3pPr lvl="2" algn="ctr" rtl="0">
              <a:spcBef>
                <a:spcPts val="800"/>
              </a:spcBef>
              <a:spcAft>
                <a:spcPts val="0"/>
              </a:spcAft>
              <a:buNone/>
              <a:defRPr b="1">
                <a:solidFill>
                  <a:srgbClr val="6D6E71"/>
                </a:solidFill>
              </a:defRPr>
            </a:lvl3pPr>
            <a:lvl4pPr lvl="3" algn="ctr" rtl="0">
              <a:spcBef>
                <a:spcPts val="800"/>
              </a:spcBef>
              <a:spcAft>
                <a:spcPts val="0"/>
              </a:spcAft>
              <a:buNone/>
              <a:defRPr b="1">
                <a:solidFill>
                  <a:srgbClr val="6D6E71"/>
                </a:solidFill>
              </a:defRPr>
            </a:lvl4pPr>
            <a:lvl5pPr lvl="4" algn="ctr" rtl="0">
              <a:spcBef>
                <a:spcPts val="800"/>
              </a:spcBef>
              <a:spcAft>
                <a:spcPts val="0"/>
              </a:spcAft>
              <a:buNone/>
              <a:defRPr b="1">
                <a:solidFill>
                  <a:srgbClr val="6D6E71"/>
                </a:solidFill>
              </a:defRPr>
            </a:lvl5pPr>
            <a:lvl6pPr lvl="5" algn="ctr" rtl="0">
              <a:spcBef>
                <a:spcPts val="800"/>
              </a:spcBef>
              <a:spcAft>
                <a:spcPts val="0"/>
              </a:spcAft>
              <a:buNone/>
              <a:defRPr b="1">
                <a:solidFill>
                  <a:srgbClr val="6D6E71"/>
                </a:solidFill>
              </a:defRPr>
            </a:lvl6pPr>
            <a:lvl7pPr lvl="6" algn="ctr" rtl="0">
              <a:spcBef>
                <a:spcPts val="800"/>
              </a:spcBef>
              <a:spcAft>
                <a:spcPts val="0"/>
              </a:spcAft>
              <a:buNone/>
              <a:defRPr b="1">
                <a:solidFill>
                  <a:srgbClr val="6D6E71"/>
                </a:solidFill>
              </a:defRPr>
            </a:lvl7pPr>
            <a:lvl8pPr lvl="7" algn="ctr" rtl="0">
              <a:spcBef>
                <a:spcPts val="800"/>
              </a:spcBef>
              <a:spcAft>
                <a:spcPts val="0"/>
              </a:spcAft>
              <a:buNone/>
              <a:defRPr b="1">
                <a:solidFill>
                  <a:srgbClr val="6D6E71"/>
                </a:solidFill>
              </a:defRPr>
            </a:lvl8pPr>
            <a:lvl9pPr lvl="8" algn="ctr" rtl="0">
              <a:spcBef>
                <a:spcPts val="800"/>
              </a:spcBef>
              <a:spcAft>
                <a:spcPts val="0"/>
              </a:spcAft>
              <a:buNone/>
              <a:defRPr b="1">
                <a:solidFill>
                  <a:srgbClr val="6D6E71"/>
                </a:solidFill>
              </a:defRPr>
            </a:lvl9pPr>
          </a:lstStyle>
          <a:p>
            <a:endParaRPr/>
          </a:p>
        </p:txBody>
      </p:sp>
      <p:sp>
        <p:nvSpPr>
          <p:cNvPr id="320" name="Google Shape;320;p48"/>
          <p:cNvSpPr txBox="1">
            <a:spLocks noGrp="1"/>
          </p:cNvSpPr>
          <p:nvPr>
            <p:ph type="subTitle" idx="5"/>
          </p:nvPr>
        </p:nvSpPr>
        <p:spPr>
          <a:xfrm>
            <a:off x="7119025" y="3741050"/>
            <a:ext cx="1246500" cy="253800"/>
          </a:xfrm>
          <a:prstGeom prst="rect">
            <a:avLst/>
          </a:prstGeom>
        </p:spPr>
        <p:txBody>
          <a:bodyPr spcFirstLastPara="1" wrap="square" lIns="68575" tIns="68575" rIns="68575" bIns="68575" anchor="ctr" anchorCtr="0">
            <a:noAutofit/>
          </a:bodyPr>
          <a:lstStyle>
            <a:lvl1pPr lvl="0" algn="ctr" rtl="0">
              <a:lnSpc>
                <a:spcPct val="100000"/>
              </a:lnSpc>
              <a:spcBef>
                <a:spcPts val="0"/>
              </a:spcBef>
              <a:spcAft>
                <a:spcPts val="0"/>
              </a:spcAft>
              <a:buNone/>
              <a:defRPr b="1">
                <a:solidFill>
                  <a:srgbClr val="6D6E71"/>
                </a:solidFill>
              </a:defRPr>
            </a:lvl1pPr>
            <a:lvl2pPr lvl="1" algn="ctr" rtl="0">
              <a:spcBef>
                <a:spcPts val="800"/>
              </a:spcBef>
              <a:spcAft>
                <a:spcPts val="0"/>
              </a:spcAft>
              <a:buNone/>
              <a:defRPr b="1">
                <a:solidFill>
                  <a:srgbClr val="6D6E71"/>
                </a:solidFill>
              </a:defRPr>
            </a:lvl2pPr>
            <a:lvl3pPr lvl="2" algn="ctr" rtl="0">
              <a:spcBef>
                <a:spcPts val="800"/>
              </a:spcBef>
              <a:spcAft>
                <a:spcPts val="0"/>
              </a:spcAft>
              <a:buNone/>
              <a:defRPr b="1">
                <a:solidFill>
                  <a:srgbClr val="6D6E71"/>
                </a:solidFill>
              </a:defRPr>
            </a:lvl3pPr>
            <a:lvl4pPr lvl="3" algn="ctr" rtl="0">
              <a:spcBef>
                <a:spcPts val="800"/>
              </a:spcBef>
              <a:spcAft>
                <a:spcPts val="0"/>
              </a:spcAft>
              <a:buNone/>
              <a:defRPr b="1">
                <a:solidFill>
                  <a:srgbClr val="6D6E71"/>
                </a:solidFill>
              </a:defRPr>
            </a:lvl4pPr>
            <a:lvl5pPr lvl="4" algn="ctr" rtl="0">
              <a:spcBef>
                <a:spcPts val="800"/>
              </a:spcBef>
              <a:spcAft>
                <a:spcPts val="0"/>
              </a:spcAft>
              <a:buNone/>
              <a:defRPr b="1">
                <a:solidFill>
                  <a:srgbClr val="6D6E71"/>
                </a:solidFill>
              </a:defRPr>
            </a:lvl5pPr>
            <a:lvl6pPr lvl="5" algn="ctr" rtl="0">
              <a:spcBef>
                <a:spcPts val="800"/>
              </a:spcBef>
              <a:spcAft>
                <a:spcPts val="0"/>
              </a:spcAft>
              <a:buNone/>
              <a:defRPr b="1">
                <a:solidFill>
                  <a:srgbClr val="6D6E71"/>
                </a:solidFill>
              </a:defRPr>
            </a:lvl6pPr>
            <a:lvl7pPr lvl="6" algn="ctr" rtl="0">
              <a:spcBef>
                <a:spcPts val="800"/>
              </a:spcBef>
              <a:spcAft>
                <a:spcPts val="0"/>
              </a:spcAft>
              <a:buNone/>
              <a:defRPr b="1">
                <a:solidFill>
                  <a:srgbClr val="6D6E71"/>
                </a:solidFill>
              </a:defRPr>
            </a:lvl7pPr>
            <a:lvl8pPr lvl="7" algn="ctr" rtl="0">
              <a:spcBef>
                <a:spcPts val="800"/>
              </a:spcBef>
              <a:spcAft>
                <a:spcPts val="0"/>
              </a:spcAft>
              <a:buNone/>
              <a:defRPr b="1">
                <a:solidFill>
                  <a:srgbClr val="6D6E71"/>
                </a:solidFill>
              </a:defRPr>
            </a:lvl8pPr>
            <a:lvl9pPr lvl="8" algn="ctr" rtl="0">
              <a:spcBef>
                <a:spcPts val="800"/>
              </a:spcBef>
              <a:spcAft>
                <a:spcPts val="0"/>
              </a:spcAft>
              <a:buNone/>
              <a:defRPr b="1">
                <a:solidFill>
                  <a:srgbClr val="6D6E71"/>
                </a:solidFill>
              </a:defRPr>
            </a:lvl9pPr>
          </a:lstStyle>
          <a:p>
            <a:endParaRPr/>
          </a:p>
        </p:txBody>
      </p:sp>
      <p:sp>
        <p:nvSpPr>
          <p:cNvPr id="321" name="Google Shape;321;p48"/>
          <p:cNvSpPr txBox="1">
            <a:spLocks noGrp="1"/>
          </p:cNvSpPr>
          <p:nvPr>
            <p:ph type="subTitle" idx="6"/>
          </p:nvPr>
        </p:nvSpPr>
        <p:spPr>
          <a:xfrm>
            <a:off x="698225" y="4086300"/>
            <a:ext cx="1246500" cy="721500"/>
          </a:xfrm>
          <a:prstGeom prst="rect">
            <a:avLst/>
          </a:prstGeom>
        </p:spPr>
        <p:txBody>
          <a:bodyPr spcFirstLastPara="1" wrap="square" lIns="68575" tIns="68575" rIns="68575" bIns="68575" anchor="t" anchorCtr="0">
            <a:noAutofit/>
          </a:bodyPr>
          <a:lstStyle>
            <a:lvl1pPr lvl="0" algn="ctr" rtl="0">
              <a:lnSpc>
                <a:spcPct val="100000"/>
              </a:lnSpc>
              <a:spcBef>
                <a:spcPts val="0"/>
              </a:spcBef>
              <a:spcAft>
                <a:spcPts val="0"/>
              </a:spcAft>
              <a:buNone/>
              <a:defRPr sz="1200">
                <a:solidFill>
                  <a:srgbClr val="6D6E71"/>
                </a:solidFill>
              </a:defRPr>
            </a:lvl1pPr>
            <a:lvl2pPr lvl="1" algn="ctr" rtl="0">
              <a:spcBef>
                <a:spcPts val="800"/>
              </a:spcBef>
              <a:spcAft>
                <a:spcPts val="0"/>
              </a:spcAft>
              <a:buNone/>
              <a:defRPr sz="1200">
                <a:solidFill>
                  <a:srgbClr val="6D6E71"/>
                </a:solidFill>
              </a:defRPr>
            </a:lvl2pPr>
            <a:lvl3pPr lvl="2" algn="ctr" rtl="0">
              <a:spcBef>
                <a:spcPts val="800"/>
              </a:spcBef>
              <a:spcAft>
                <a:spcPts val="0"/>
              </a:spcAft>
              <a:buNone/>
              <a:defRPr sz="1200">
                <a:solidFill>
                  <a:srgbClr val="6D6E71"/>
                </a:solidFill>
              </a:defRPr>
            </a:lvl3pPr>
            <a:lvl4pPr lvl="3" algn="ctr" rtl="0">
              <a:spcBef>
                <a:spcPts val="800"/>
              </a:spcBef>
              <a:spcAft>
                <a:spcPts val="0"/>
              </a:spcAft>
              <a:buNone/>
              <a:defRPr sz="1200">
                <a:solidFill>
                  <a:srgbClr val="6D6E71"/>
                </a:solidFill>
              </a:defRPr>
            </a:lvl4pPr>
            <a:lvl5pPr lvl="4" algn="ctr" rtl="0">
              <a:spcBef>
                <a:spcPts val="800"/>
              </a:spcBef>
              <a:spcAft>
                <a:spcPts val="0"/>
              </a:spcAft>
              <a:buNone/>
              <a:defRPr sz="1200">
                <a:solidFill>
                  <a:srgbClr val="6D6E71"/>
                </a:solidFill>
              </a:defRPr>
            </a:lvl5pPr>
            <a:lvl6pPr lvl="5" algn="ctr" rtl="0">
              <a:spcBef>
                <a:spcPts val="800"/>
              </a:spcBef>
              <a:spcAft>
                <a:spcPts val="0"/>
              </a:spcAft>
              <a:buNone/>
              <a:defRPr sz="1200">
                <a:solidFill>
                  <a:srgbClr val="6D6E71"/>
                </a:solidFill>
              </a:defRPr>
            </a:lvl6pPr>
            <a:lvl7pPr lvl="6" algn="ctr" rtl="0">
              <a:spcBef>
                <a:spcPts val="800"/>
              </a:spcBef>
              <a:spcAft>
                <a:spcPts val="0"/>
              </a:spcAft>
              <a:buNone/>
              <a:defRPr sz="1200">
                <a:solidFill>
                  <a:srgbClr val="6D6E71"/>
                </a:solidFill>
              </a:defRPr>
            </a:lvl7pPr>
            <a:lvl8pPr lvl="7" algn="ctr" rtl="0">
              <a:spcBef>
                <a:spcPts val="800"/>
              </a:spcBef>
              <a:spcAft>
                <a:spcPts val="0"/>
              </a:spcAft>
              <a:buNone/>
              <a:defRPr sz="1200">
                <a:solidFill>
                  <a:srgbClr val="6D6E71"/>
                </a:solidFill>
              </a:defRPr>
            </a:lvl8pPr>
            <a:lvl9pPr lvl="8" algn="ctr" rtl="0">
              <a:spcBef>
                <a:spcPts val="800"/>
              </a:spcBef>
              <a:spcAft>
                <a:spcPts val="0"/>
              </a:spcAft>
              <a:buNone/>
              <a:defRPr sz="1200">
                <a:solidFill>
                  <a:srgbClr val="6D6E71"/>
                </a:solidFill>
              </a:defRPr>
            </a:lvl9pPr>
          </a:lstStyle>
          <a:p>
            <a:endParaRPr/>
          </a:p>
        </p:txBody>
      </p:sp>
      <p:sp>
        <p:nvSpPr>
          <p:cNvPr id="322" name="Google Shape;322;p48"/>
          <p:cNvSpPr txBox="1">
            <a:spLocks noGrp="1"/>
          </p:cNvSpPr>
          <p:nvPr>
            <p:ph type="subTitle" idx="7"/>
          </p:nvPr>
        </p:nvSpPr>
        <p:spPr>
          <a:xfrm>
            <a:off x="2303475" y="4086300"/>
            <a:ext cx="1246500" cy="721500"/>
          </a:xfrm>
          <a:prstGeom prst="rect">
            <a:avLst/>
          </a:prstGeom>
        </p:spPr>
        <p:txBody>
          <a:bodyPr spcFirstLastPara="1" wrap="square" lIns="68575" tIns="68575" rIns="68575" bIns="68575" anchor="t" anchorCtr="0">
            <a:noAutofit/>
          </a:bodyPr>
          <a:lstStyle>
            <a:lvl1pPr lvl="0" algn="ctr" rtl="0">
              <a:lnSpc>
                <a:spcPct val="100000"/>
              </a:lnSpc>
              <a:spcBef>
                <a:spcPts val="0"/>
              </a:spcBef>
              <a:spcAft>
                <a:spcPts val="0"/>
              </a:spcAft>
              <a:buNone/>
              <a:defRPr sz="1200">
                <a:solidFill>
                  <a:srgbClr val="6D6E71"/>
                </a:solidFill>
              </a:defRPr>
            </a:lvl1pPr>
            <a:lvl2pPr lvl="1" algn="ctr" rtl="0">
              <a:spcBef>
                <a:spcPts val="800"/>
              </a:spcBef>
              <a:spcAft>
                <a:spcPts val="0"/>
              </a:spcAft>
              <a:buNone/>
              <a:defRPr sz="1200">
                <a:solidFill>
                  <a:srgbClr val="6D6E71"/>
                </a:solidFill>
              </a:defRPr>
            </a:lvl2pPr>
            <a:lvl3pPr lvl="2" algn="ctr" rtl="0">
              <a:spcBef>
                <a:spcPts val="800"/>
              </a:spcBef>
              <a:spcAft>
                <a:spcPts val="0"/>
              </a:spcAft>
              <a:buNone/>
              <a:defRPr sz="1200">
                <a:solidFill>
                  <a:srgbClr val="6D6E71"/>
                </a:solidFill>
              </a:defRPr>
            </a:lvl3pPr>
            <a:lvl4pPr lvl="3" algn="ctr" rtl="0">
              <a:spcBef>
                <a:spcPts val="800"/>
              </a:spcBef>
              <a:spcAft>
                <a:spcPts val="0"/>
              </a:spcAft>
              <a:buNone/>
              <a:defRPr sz="1200">
                <a:solidFill>
                  <a:srgbClr val="6D6E71"/>
                </a:solidFill>
              </a:defRPr>
            </a:lvl4pPr>
            <a:lvl5pPr lvl="4" algn="ctr" rtl="0">
              <a:spcBef>
                <a:spcPts val="800"/>
              </a:spcBef>
              <a:spcAft>
                <a:spcPts val="0"/>
              </a:spcAft>
              <a:buNone/>
              <a:defRPr sz="1200">
                <a:solidFill>
                  <a:srgbClr val="6D6E71"/>
                </a:solidFill>
              </a:defRPr>
            </a:lvl5pPr>
            <a:lvl6pPr lvl="5" algn="ctr" rtl="0">
              <a:spcBef>
                <a:spcPts val="800"/>
              </a:spcBef>
              <a:spcAft>
                <a:spcPts val="0"/>
              </a:spcAft>
              <a:buNone/>
              <a:defRPr sz="1200">
                <a:solidFill>
                  <a:srgbClr val="6D6E71"/>
                </a:solidFill>
              </a:defRPr>
            </a:lvl6pPr>
            <a:lvl7pPr lvl="6" algn="ctr" rtl="0">
              <a:spcBef>
                <a:spcPts val="800"/>
              </a:spcBef>
              <a:spcAft>
                <a:spcPts val="0"/>
              </a:spcAft>
              <a:buNone/>
              <a:defRPr sz="1200">
                <a:solidFill>
                  <a:srgbClr val="6D6E71"/>
                </a:solidFill>
              </a:defRPr>
            </a:lvl7pPr>
            <a:lvl8pPr lvl="7" algn="ctr" rtl="0">
              <a:spcBef>
                <a:spcPts val="800"/>
              </a:spcBef>
              <a:spcAft>
                <a:spcPts val="0"/>
              </a:spcAft>
              <a:buNone/>
              <a:defRPr sz="1200">
                <a:solidFill>
                  <a:srgbClr val="6D6E71"/>
                </a:solidFill>
              </a:defRPr>
            </a:lvl8pPr>
            <a:lvl9pPr lvl="8" algn="ctr" rtl="0">
              <a:spcBef>
                <a:spcPts val="800"/>
              </a:spcBef>
              <a:spcAft>
                <a:spcPts val="0"/>
              </a:spcAft>
              <a:buNone/>
              <a:defRPr sz="1200">
                <a:solidFill>
                  <a:srgbClr val="6D6E71"/>
                </a:solidFill>
              </a:defRPr>
            </a:lvl9pPr>
          </a:lstStyle>
          <a:p>
            <a:endParaRPr/>
          </a:p>
        </p:txBody>
      </p:sp>
      <p:sp>
        <p:nvSpPr>
          <p:cNvPr id="323" name="Google Shape;323;p48"/>
          <p:cNvSpPr txBox="1">
            <a:spLocks noGrp="1"/>
          </p:cNvSpPr>
          <p:nvPr>
            <p:ph type="subTitle" idx="8"/>
          </p:nvPr>
        </p:nvSpPr>
        <p:spPr>
          <a:xfrm>
            <a:off x="3908625" y="4086300"/>
            <a:ext cx="1246500" cy="721500"/>
          </a:xfrm>
          <a:prstGeom prst="rect">
            <a:avLst/>
          </a:prstGeom>
        </p:spPr>
        <p:txBody>
          <a:bodyPr spcFirstLastPara="1" wrap="square" lIns="68575" tIns="68575" rIns="68575" bIns="68575" anchor="t" anchorCtr="0">
            <a:noAutofit/>
          </a:bodyPr>
          <a:lstStyle>
            <a:lvl1pPr lvl="0" algn="ctr" rtl="0">
              <a:lnSpc>
                <a:spcPct val="100000"/>
              </a:lnSpc>
              <a:spcBef>
                <a:spcPts val="0"/>
              </a:spcBef>
              <a:spcAft>
                <a:spcPts val="0"/>
              </a:spcAft>
              <a:buNone/>
              <a:defRPr sz="1200">
                <a:solidFill>
                  <a:srgbClr val="6D6E71"/>
                </a:solidFill>
              </a:defRPr>
            </a:lvl1pPr>
            <a:lvl2pPr lvl="1" algn="ctr" rtl="0">
              <a:spcBef>
                <a:spcPts val="800"/>
              </a:spcBef>
              <a:spcAft>
                <a:spcPts val="0"/>
              </a:spcAft>
              <a:buNone/>
              <a:defRPr sz="1200">
                <a:solidFill>
                  <a:srgbClr val="6D6E71"/>
                </a:solidFill>
              </a:defRPr>
            </a:lvl2pPr>
            <a:lvl3pPr lvl="2" algn="ctr" rtl="0">
              <a:spcBef>
                <a:spcPts val="800"/>
              </a:spcBef>
              <a:spcAft>
                <a:spcPts val="0"/>
              </a:spcAft>
              <a:buNone/>
              <a:defRPr sz="1200">
                <a:solidFill>
                  <a:srgbClr val="6D6E71"/>
                </a:solidFill>
              </a:defRPr>
            </a:lvl3pPr>
            <a:lvl4pPr lvl="3" algn="ctr" rtl="0">
              <a:spcBef>
                <a:spcPts val="800"/>
              </a:spcBef>
              <a:spcAft>
                <a:spcPts val="0"/>
              </a:spcAft>
              <a:buNone/>
              <a:defRPr sz="1200">
                <a:solidFill>
                  <a:srgbClr val="6D6E71"/>
                </a:solidFill>
              </a:defRPr>
            </a:lvl4pPr>
            <a:lvl5pPr lvl="4" algn="ctr" rtl="0">
              <a:spcBef>
                <a:spcPts val="800"/>
              </a:spcBef>
              <a:spcAft>
                <a:spcPts val="0"/>
              </a:spcAft>
              <a:buNone/>
              <a:defRPr sz="1200">
                <a:solidFill>
                  <a:srgbClr val="6D6E71"/>
                </a:solidFill>
              </a:defRPr>
            </a:lvl5pPr>
            <a:lvl6pPr lvl="5" algn="ctr" rtl="0">
              <a:spcBef>
                <a:spcPts val="800"/>
              </a:spcBef>
              <a:spcAft>
                <a:spcPts val="0"/>
              </a:spcAft>
              <a:buNone/>
              <a:defRPr sz="1200">
                <a:solidFill>
                  <a:srgbClr val="6D6E71"/>
                </a:solidFill>
              </a:defRPr>
            </a:lvl6pPr>
            <a:lvl7pPr lvl="6" algn="ctr" rtl="0">
              <a:spcBef>
                <a:spcPts val="800"/>
              </a:spcBef>
              <a:spcAft>
                <a:spcPts val="0"/>
              </a:spcAft>
              <a:buNone/>
              <a:defRPr sz="1200">
                <a:solidFill>
                  <a:srgbClr val="6D6E71"/>
                </a:solidFill>
              </a:defRPr>
            </a:lvl7pPr>
            <a:lvl8pPr lvl="7" algn="ctr" rtl="0">
              <a:spcBef>
                <a:spcPts val="800"/>
              </a:spcBef>
              <a:spcAft>
                <a:spcPts val="0"/>
              </a:spcAft>
              <a:buNone/>
              <a:defRPr sz="1200">
                <a:solidFill>
                  <a:srgbClr val="6D6E71"/>
                </a:solidFill>
              </a:defRPr>
            </a:lvl8pPr>
            <a:lvl9pPr lvl="8" algn="ctr" rtl="0">
              <a:spcBef>
                <a:spcPts val="800"/>
              </a:spcBef>
              <a:spcAft>
                <a:spcPts val="0"/>
              </a:spcAft>
              <a:buNone/>
              <a:defRPr sz="1200">
                <a:solidFill>
                  <a:srgbClr val="6D6E71"/>
                </a:solidFill>
              </a:defRPr>
            </a:lvl9pPr>
          </a:lstStyle>
          <a:p>
            <a:endParaRPr/>
          </a:p>
        </p:txBody>
      </p:sp>
      <p:sp>
        <p:nvSpPr>
          <p:cNvPr id="324" name="Google Shape;324;p48"/>
          <p:cNvSpPr txBox="1">
            <a:spLocks noGrp="1"/>
          </p:cNvSpPr>
          <p:nvPr>
            <p:ph type="subTitle" idx="9"/>
          </p:nvPr>
        </p:nvSpPr>
        <p:spPr>
          <a:xfrm>
            <a:off x="5513800" y="4086300"/>
            <a:ext cx="1246500" cy="721500"/>
          </a:xfrm>
          <a:prstGeom prst="rect">
            <a:avLst/>
          </a:prstGeom>
        </p:spPr>
        <p:txBody>
          <a:bodyPr spcFirstLastPara="1" wrap="square" lIns="68575" tIns="68575" rIns="68575" bIns="68575" anchor="t" anchorCtr="0">
            <a:noAutofit/>
          </a:bodyPr>
          <a:lstStyle>
            <a:lvl1pPr lvl="0" algn="ctr" rtl="0">
              <a:lnSpc>
                <a:spcPct val="100000"/>
              </a:lnSpc>
              <a:spcBef>
                <a:spcPts val="0"/>
              </a:spcBef>
              <a:spcAft>
                <a:spcPts val="0"/>
              </a:spcAft>
              <a:buNone/>
              <a:defRPr sz="1200">
                <a:solidFill>
                  <a:srgbClr val="6D6E71"/>
                </a:solidFill>
              </a:defRPr>
            </a:lvl1pPr>
            <a:lvl2pPr lvl="1" algn="ctr" rtl="0">
              <a:spcBef>
                <a:spcPts val="800"/>
              </a:spcBef>
              <a:spcAft>
                <a:spcPts val="0"/>
              </a:spcAft>
              <a:buNone/>
              <a:defRPr sz="1200">
                <a:solidFill>
                  <a:srgbClr val="6D6E71"/>
                </a:solidFill>
              </a:defRPr>
            </a:lvl2pPr>
            <a:lvl3pPr lvl="2" algn="ctr" rtl="0">
              <a:spcBef>
                <a:spcPts val="800"/>
              </a:spcBef>
              <a:spcAft>
                <a:spcPts val="0"/>
              </a:spcAft>
              <a:buNone/>
              <a:defRPr sz="1200">
                <a:solidFill>
                  <a:srgbClr val="6D6E71"/>
                </a:solidFill>
              </a:defRPr>
            </a:lvl3pPr>
            <a:lvl4pPr lvl="3" algn="ctr" rtl="0">
              <a:spcBef>
                <a:spcPts val="800"/>
              </a:spcBef>
              <a:spcAft>
                <a:spcPts val="0"/>
              </a:spcAft>
              <a:buNone/>
              <a:defRPr sz="1200">
                <a:solidFill>
                  <a:srgbClr val="6D6E71"/>
                </a:solidFill>
              </a:defRPr>
            </a:lvl4pPr>
            <a:lvl5pPr lvl="4" algn="ctr" rtl="0">
              <a:spcBef>
                <a:spcPts val="800"/>
              </a:spcBef>
              <a:spcAft>
                <a:spcPts val="0"/>
              </a:spcAft>
              <a:buNone/>
              <a:defRPr sz="1200">
                <a:solidFill>
                  <a:srgbClr val="6D6E71"/>
                </a:solidFill>
              </a:defRPr>
            </a:lvl5pPr>
            <a:lvl6pPr lvl="5" algn="ctr" rtl="0">
              <a:spcBef>
                <a:spcPts val="800"/>
              </a:spcBef>
              <a:spcAft>
                <a:spcPts val="0"/>
              </a:spcAft>
              <a:buNone/>
              <a:defRPr sz="1200">
                <a:solidFill>
                  <a:srgbClr val="6D6E71"/>
                </a:solidFill>
              </a:defRPr>
            </a:lvl6pPr>
            <a:lvl7pPr lvl="6" algn="ctr" rtl="0">
              <a:spcBef>
                <a:spcPts val="800"/>
              </a:spcBef>
              <a:spcAft>
                <a:spcPts val="0"/>
              </a:spcAft>
              <a:buNone/>
              <a:defRPr sz="1200">
                <a:solidFill>
                  <a:srgbClr val="6D6E71"/>
                </a:solidFill>
              </a:defRPr>
            </a:lvl7pPr>
            <a:lvl8pPr lvl="7" algn="ctr" rtl="0">
              <a:spcBef>
                <a:spcPts val="800"/>
              </a:spcBef>
              <a:spcAft>
                <a:spcPts val="0"/>
              </a:spcAft>
              <a:buNone/>
              <a:defRPr sz="1200">
                <a:solidFill>
                  <a:srgbClr val="6D6E71"/>
                </a:solidFill>
              </a:defRPr>
            </a:lvl8pPr>
            <a:lvl9pPr lvl="8" algn="ctr" rtl="0">
              <a:spcBef>
                <a:spcPts val="800"/>
              </a:spcBef>
              <a:spcAft>
                <a:spcPts val="0"/>
              </a:spcAft>
              <a:buNone/>
              <a:defRPr sz="1200">
                <a:solidFill>
                  <a:srgbClr val="6D6E71"/>
                </a:solidFill>
              </a:defRPr>
            </a:lvl9pPr>
          </a:lstStyle>
          <a:p>
            <a:endParaRPr/>
          </a:p>
        </p:txBody>
      </p:sp>
      <p:sp>
        <p:nvSpPr>
          <p:cNvPr id="325" name="Google Shape;325;p48"/>
          <p:cNvSpPr txBox="1">
            <a:spLocks noGrp="1"/>
          </p:cNvSpPr>
          <p:nvPr>
            <p:ph type="subTitle" idx="13"/>
          </p:nvPr>
        </p:nvSpPr>
        <p:spPr>
          <a:xfrm>
            <a:off x="7118975" y="4086300"/>
            <a:ext cx="1246500" cy="721500"/>
          </a:xfrm>
          <a:prstGeom prst="rect">
            <a:avLst/>
          </a:prstGeom>
        </p:spPr>
        <p:txBody>
          <a:bodyPr spcFirstLastPara="1" wrap="square" lIns="68575" tIns="68575" rIns="68575" bIns="68575" anchor="t" anchorCtr="0">
            <a:noAutofit/>
          </a:bodyPr>
          <a:lstStyle>
            <a:lvl1pPr lvl="0" algn="ctr" rtl="0">
              <a:lnSpc>
                <a:spcPct val="100000"/>
              </a:lnSpc>
              <a:spcBef>
                <a:spcPts val="0"/>
              </a:spcBef>
              <a:spcAft>
                <a:spcPts val="0"/>
              </a:spcAft>
              <a:buNone/>
              <a:defRPr sz="1200">
                <a:solidFill>
                  <a:srgbClr val="6D6E71"/>
                </a:solidFill>
              </a:defRPr>
            </a:lvl1pPr>
            <a:lvl2pPr lvl="1" algn="ctr" rtl="0">
              <a:spcBef>
                <a:spcPts val="800"/>
              </a:spcBef>
              <a:spcAft>
                <a:spcPts val="0"/>
              </a:spcAft>
              <a:buNone/>
              <a:defRPr sz="1200">
                <a:solidFill>
                  <a:srgbClr val="6D6E71"/>
                </a:solidFill>
              </a:defRPr>
            </a:lvl2pPr>
            <a:lvl3pPr lvl="2" algn="ctr" rtl="0">
              <a:spcBef>
                <a:spcPts val="800"/>
              </a:spcBef>
              <a:spcAft>
                <a:spcPts val="0"/>
              </a:spcAft>
              <a:buNone/>
              <a:defRPr sz="1200">
                <a:solidFill>
                  <a:srgbClr val="6D6E71"/>
                </a:solidFill>
              </a:defRPr>
            </a:lvl3pPr>
            <a:lvl4pPr lvl="3" algn="ctr" rtl="0">
              <a:spcBef>
                <a:spcPts val="800"/>
              </a:spcBef>
              <a:spcAft>
                <a:spcPts val="0"/>
              </a:spcAft>
              <a:buNone/>
              <a:defRPr sz="1200">
                <a:solidFill>
                  <a:srgbClr val="6D6E71"/>
                </a:solidFill>
              </a:defRPr>
            </a:lvl4pPr>
            <a:lvl5pPr lvl="4" algn="ctr" rtl="0">
              <a:spcBef>
                <a:spcPts val="800"/>
              </a:spcBef>
              <a:spcAft>
                <a:spcPts val="0"/>
              </a:spcAft>
              <a:buNone/>
              <a:defRPr sz="1200">
                <a:solidFill>
                  <a:srgbClr val="6D6E71"/>
                </a:solidFill>
              </a:defRPr>
            </a:lvl5pPr>
            <a:lvl6pPr lvl="5" algn="ctr" rtl="0">
              <a:spcBef>
                <a:spcPts val="800"/>
              </a:spcBef>
              <a:spcAft>
                <a:spcPts val="0"/>
              </a:spcAft>
              <a:buNone/>
              <a:defRPr sz="1200">
                <a:solidFill>
                  <a:srgbClr val="6D6E71"/>
                </a:solidFill>
              </a:defRPr>
            </a:lvl6pPr>
            <a:lvl7pPr lvl="6" algn="ctr" rtl="0">
              <a:spcBef>
                <a:spcPts val="800"/>
              </a:spcBef>
              <a:spcAft>
                <a:spcPts val="0"/>
              </a:spcAft>
              <a:buNone/>
              <a:defRPr sz="1200">
                <a:solidFill>
                  <a:srgbClr val="6D6E71"/>
                </a:solidFill>
              </a:defRPr>
            </a:lvl7pPr>
            <a:lvl8pPr lvl="7" algn="ctr" rtl="0">
              <a:spcBef>
                <a:spcPts val="800"/>
              </a:spcBef>
              <a:spcAft>
                <a:spcPts val="0"/>
              </a:spcAft>
              <a:buNone/>
              <a:defRPr sz="1200">
                <a:solidFill>
                  <a:srgbClr val="6D6E71"/>
                </a:solidFill>
              </a:defRPr>
            </a:lvl8pPr>
            <a:lvl9pPr lvl="8" algn="ctr" rtl="0">
              <a:spcBef>
                <a:spcPts val="800"/>
              </a:spcBef>
              <a:spcAft>
                <a:spcPts val="0"/>
              </a:spcAft>
              <a:buNone/>
              <a:defRPr sz="1200">
                <a:solidFill>
                  <a:srgbClr val="6D6E71"/>
                </a:solidFill>
              </a:defRPr>
            </a:lvl9pPr>
          </a:lstStyle>
          <a:p>
            <a:endParaRPr/>
          </a:p>
        </p:txBody>
      </p:sp>
      <p:pic>
        <p:nvPicPr>
          <p:cNvPr id="326" name="Google Shape;326;p48"/>
          <p:cNvPicPr preferRelativeResize="0"/>
          <p:nvPr/>
        </p:nvPicPr>
        <p:blipFill rotWithShape="1">
          <a:blip r:embed="rId2">
            <a:alphaModFix/>
          </a:blip>
          <a:srcRect/>
          <a:stretch/>
        </p:blipFill>
        <p:spPr>
          <a:xfrm>
            <a:off x="0" y="0"/>
            <a:ext cx="9144000" cy="2571750"/>
          </a:xfrm>
          <a:prstGeom prst="rect">
            <a:avLst/>
          </a:prstGeom>
          <a:noFill/>
          <a:ln>
            <a:noFill/>
          </a:ln>
        </p:spPr>
      </p:pic>
      <p:pic>
        <p:nvPicPr>
          <p:cNvPr id="327" name="Google Shape;327;p48"/>
          <p:cNvPicPr preferRelativeResize="0"/>
          <p:nvPr/>
        </p:nvPicPr>
        <p:blipFill rotWithShape="1">
          <a:blip r:embed="rId3">
            <a:alphaModFix/>
          </a:blip>
          <a:srcRect/>
          <a:stretch/>
        </p:blipFill>
        <p:spPr>
          <a:xfrm>
            <a:off x="8745884" y="4742014"/>
            <a:ext cx="311507" cy="311507"/>
          </a:xfrm>
          <a:prstGeom prst="rect">
            <a:avLst/>
          </a:prstGeom>
          <a:noFill/>
          <a:ln>
            <a:noFill/>
          </a:ln>
        </p:spPr>
      </p:pic>
      <p:sp>
        <p:nvSpPr>
          <p:cNvPr id="328" name="Google Shape;328;p48"/>
          <p:cNvSpPr txBox="1">
            <a:spLocks noGrp="1"/>
          </p:cNvSpPr>
          <p:nvPr>
            <p:ph type="title"/>
          </p:nvPr>
        </p:nvSpPr>
        <p:spPr>
          <a:xfrm>
            <a:off x="400050" y="971325"/>
            <a:ext cx="4174800" cy="3927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a:solidFill>
                  <a:schemeClr val="lt2"/>
                </a:solidFill>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329" name="Google Shape;329;p48"/>
          <p:cNvSpPr txBox="1">
            <a:spLocks noGrp="1"/>
          </p:cNvSpPr>
          <p:nvPr>
            <p:ph type="subTitle" idx="14"/>
          </p:nvPr>
        </p:nvSpPr>
        <p:spPr>
          <a:xfrm>
            <a:off x="400050" y="1346625"/>
            <a:ext cx="4174800" cy="2538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sz="1600">
                <a:solidFill>
                  <a:srgbClr val="FFFFFF"/>
                </a:solidFill>
              </a:defRPr>
            </a:lvl1pPr>
            <a:lvl2pPr lvl="1" rtl="0">
              <a:spcBef>
                <a:spcPts val="800"/>
              </a:spcBef>
              <a:spcAft>
                <a:spcPts val="0"/>
              </a:spcAft>
              <a:buNone/>
              <a:defRPr sz="1600"/>
            </a:lvl2pPr>
            <a:lvl3pPr lvl="2" rtl="0">
              <a:spcBef>
                <a:spcPts val="800"/>
              </a:spcBef>
              <a:spcAft>
                <a:spcPts val="0"/>
              </a:spcAft>
              <a:buNone/>
              <a:defRPr sz="1600"/>
            </a:lvl3pPr>
            <a:lvl4pPr lvl="3" rtl="0">
              <a:spcBef>
                <a:spcPts val="800"/>
              </a:spcBef>
              <a:spcAft>
                <a:spcPts val="0"/>
              </a:spcAft>
              <a:buNone/>
              <a:defRPr sz="1600"/>
            </a:lvl4pPr>
            <a:lvl5pPr lvl="4" rtl="0">
              <a:spcBef>
                <a:spcPts val="800"/>
              </a:spcBef>
              <a:spcAft>
                <a:spcPts val="0"/>
              </a:spcAft>
              <a:buNone/>
              <a:defRPr sz="1600"/>
            </a:lvl5pPr>
            <a:lvl6pPr lvl="5" rtl="0">
              <a:spcBef>
                <a:spcPts val="800"/>
              </a:spcBef>
              <a:spcAft>
                <a:spcPts val="0"/>
              </a:spcAft>
              <a:buNone/>
              <a:defRPr sz="1600"/>
            </a:lvl6pPr>
            <a:lvl7pPr lvl="6" rtl="0">
              <a:spcBef>
                <a:spcPts val="800"/>
              </a:spcBef>
              <a:spcAft>
                <a:spcPts val="0"/>
              </a:spcAft>
              <a:buNone/>
              <a:defRPr sz="1600"/>
            </a:lvl7pPr>
            <a:lvl8pPr lvl="7" rtl="0">
              <a:spcBef>
                <a:spcPts val="800"/>
              </a:spcBef>
              <a:spcAft>
                <a:spcPts val="0"/>
              </a:spcAft>
              <a:buNone/>
              <a:defRPr sz="1600"/>
            </a:lvl8pPr>
            <a:lvl9pPr lvl="8" rtl="0">
              <a:spcBef>
                <a:spcPts val="800"/>
              </a:spcBef>
              <a:spcAft>
                <a:spcPts val="0"/>
              </a:spcAft>
              <a:buNone/>
              <a:defRPr sz="1600"/>
            </a:lvl9pPr>
          </a:lstStyle>
          <a:p>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27"/>
                                        </p:tgtEl>
                                        <p:attrNameLst>
                                          <p:attrName>style.visibility</p:attrName>
                                        </p:attrNameLst>
                                      </p:cBhvr>
                                      <p:to>
                                        <p:strVal val="visible"/>
                                      </p:to>
                                    </p:set>
                                    <p:animEffect transition="in" filter="fade">
                                      <p:cBhvr>
                                        <p:cTn id="7" dur="500"/>
                                        <p:tgtEl>
                                          <p:spTgt spid="3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Content Slide 05 - Green">
  <p:cSld name="Content Slide 05 - Green">
    <p:spTree>
      <p:nvGrpSpPr>
        <p:cNvPr id="1" name="Shape 330"/>
        <p:cNvGrpSpPr/>
        <p:nvPr/>
      </p:nvGrpSpPr>
      <p:grpSpPr>
        <a:xfrm>
          <a:off x="0" y="0"/>
          <a:ext cx="0" cy="0"/>
          <a:chOff x="0" y="0"/>
          <a:chExt cx="0" cy="0"/>
        </a:xfrm>
      </p:grpSpPr>
      <p:pic>
        <p:nvPicPr>
          <p:cNvPr id="331" name="Google Shape;331;p49"/>
          <p:cNvPicPr preferRelativeResize="0"/>
          <p:nvPr/>
        </p:nvPicPr>
        <p:blipFill rotWithShape="1">
          <a:blip r:embed="rId2">
            <a:alphaModFix/>
          </a:blip>
          <a:srcRect/>
          <a:stretch/>
        </p:blipFill>
        <p:spPr>
          <a:xfrm>
            <a:off x="8745884" y="4742014"/>
            <a:ext cx="311507" cy="311507"/>
          </a:xfrm>
          <a:prstGeom prst="rect">
            <a:avLst/>
          </a:prstGeom>
          <a:noFill/>
          <a:ln>
            <a:noFill/>
          </a:ln>
        </p:spPr>
      </p:pic>
      <p:pic>
        <p:nvPicPr>
          <p:cNvPr id="332" name="Google Shape;332;p49"/>
          <p:cNvPicPr preferRelativeResize="0"/>
          <p:nvPr/>
        </p:nvPicPr>
        <p:blipFill rotWithShape="1">
          <a:blip r:embed="rId3">
            <a:alphaModFix/>
          </a:blip>
          <a:srcRect/>
          <a:stretch/>
        </p:blipFill>
        <p:spPr>
          <a:xfrm>
            <a:off x="0" y="0"/>
            <a:ext cx="9144000" cy="2571750"/>
          </a:xfrm>
          <a:prstGeom prst="rect">
            <a:avLst/>
          </a:prstGeom>
          <a:noFill/>
          <a:ln>
            <a:noFill/>
          </a:ln>
        </p:spPr>
      </p:pic>
      <p:sp>
        <p:nvSpPr>
          <p:cNvPr id="333" name="Google Shape;333;p49"/>
          <p:cNvSpPr txBox="1">
            <a:spLocks noGrp="1"/>
          </p:cNvSpPr>
          <p:nvPr>
            <p:ph type="title"/>
          </p:nvPr>
        </p:nvSpPr>
        <p:spPr>
          <a:xfrm>
            <a:off x="400050" y="971325"/>
            <a:ext cx="4174800" cy="3927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a:solidFill>
                  <a:schemeClr val="lt2"/>
                </a:solidFill>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334" name="Google Shape;334;p49"/>
          <p:cNvSpPr txBox="1">
            <a:spLocks noGrp="1"/>
          </p:cNvSpPr>
          <p:nvPr>
            <p:ph type="subTitle" idx="1"/>
          </p:nvPr>
        </p:nvSpPr>
        <p:spPr>
          <a:xfrm>
            <a:off x="400050" y="1346625"/>
            <a:ext cx="4174800" cy="2538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sz="1600">
                <a:solidFill>
                  <a:srgbClr val="FFFFFF"/>
                </a:solidFill>
              </a:defRPr>
            </a:lvl1pPr>
            <a:lvl2pPr lvl="1" rtl="0">
              <a:spcBef>
                <a:spcPts val="800"/>
              </a:spcBef>
              <a:spcAft>
                <a:spcPts val="0"/>
              </a:spcAft>
              <a:buNone/>
              <a:defRPr sz="1600"/>
            </a:lvl2pPr>
            <a:lvl3pPr lvl="2" rtl="0">
              <a:spcBef>
                <a:spcPts val="800"/>
              </a:spcBef>
              <a:spcAft>
                <a:spcPts val="0"/>
              </a:spcAft>
              <a:buNone/>
              <a:defRPr sz="1600"/>
            </a:lvl3pPr>
            <a:lvl4pPr lvl="3" rtl="0">
              <a:spcBef>
                <a:spcPts val="800"/>
              </a:spcBef>
              <a:spcAft>
                <a:spcPts val="0"/>
              </a:spcAft>
              <a:buNone/>
              <a:defRPr sz="1600"/>
            </a:lvl4pPr>
            <a:lvl5pPr lvl="4" rtl="0">
              <a:spcBef>
                <a:spcPts val="800"/>
              </a:spcBef>
              <a:spcAft>
                <a:spcPts val="0"/>
              </a:spcAft>
              <a:buNone/>
              <a:defRPr sz="1600"/>
            </a:lvl5pPr>
            <a:lvl6pPr lvl="5" rtl="0">
              <a:spcBef>
                <a:spcPts val="800"/>
              </a:spcBef>
              <a:spcAft>
                <a:spcPts val="0"/>
              </a:spcAft>
              <a:buNone/>
              <a:defRPr sz="1600"/>
            </a:lvl6pPr>
            <a:lvl7pPr lvl="6" rtl="0">
              <a:spcBef>
                <a:spcPts val="800"/>
              </a:spcBef>
              <a:spcAft>
                <a:spcPts val="0"/>
              </a:spcAft>
              <a:buNone/>
              <a:defRPr sz="1600"/>
            </a:lvl7pPr>
            <a:lvl8pPr lvl="7" rtl="0">
              <a:spcBef>
                <a:spcPts val="800"/>
              </a:spcBef>
              <a:spcAft>
                <a:spcPts val="0"/>
              </a:spcAft>
              <a:buNone/>
              <a:defRPr sz="1600"/>
            </a:lvl8pPr>
            <a:lvl9pPr lvl="8" rtl="0">
              <a:spcBef>
                <a:spcPts val="800"/>
              </a:spcBef>
              <a:spcAft>
                <a:spcPts val="0"/>
              </a:spcAft>
              <a:buNone/>
              <a:defRPr sz="1600"/>
            </a:lvl9pPr>
          </a:lstStyle>
          <a:p>
            <a:endParaRPr/>
          </a:p>
        </p:txBody>
      </p:sp>
      <p:sp>
        <p:nvSpPr>
          <p:cNvPr id="335" name="Google Shape;335;p49"/>
          <p:cNvSpPr txBox="1">
            <a:spLocks noGrp="1"/>
          </p:cNvSpPr>
          <p:nvPr>
            <p:ph type="subTitle" idx="2"/>
          </p:nvPr>
        </p:nvSpPr>
        <p:spPr>
          <a:xfrm>
            <a:off x="698275" y="3720150"/>
            <a:ext cx="1246500" cy="253800"/>
          </a:xfrm>
          <a:prstGeom prst="rect">
            <a:avLst/>
          </a:prstGeom>
        </p:spPr>
        <p:txBody>
          <a:bodyPr spcFirstLastPara="1" wrap="square" lIns="68575" tIns="68575" rIns="68575" bIns="68575" anchor="ctr" anchorCtr="0">
            <a:noAutofit/>
          </a:bodyPr>
          <a:lstStyle>
            <a:lvl1pPr lvl="0" algn="ctr" rtl="0">
              <a:lnSpc>
                <a:spcPct val="100000"/>
              </a:lnSpc>
              <a:spcBef>
                <a:spcPts val="0"/>
              </a:spcBef>
              <a:spcAft>
                <a:spcPts val="0"/>
              </a:spcAft>
              <a:buNone/>
              <a:defRPr b="1">
                <a:solidFill>
                  <a:srgbClr val="6D6E71"/>
                </a:solidFill>
              </a:defRPr>
            </a:lvl1pPr>
            <a:lvl2pPr lvl="1" algn="ctr" rtl="0">
              <a:spcBef>
                <a:spcPts val="800"/>
              </a:spcBef>
              <a:spcAft>
                <a:spcPts val="0"/>
              </a:spcAft>
              <a:buNone/>
              <a:defRPr b="1">
                <a:solidFill>
                  <a:srgbClr val="6D6E71"/>
                </a:solidFill>
              </a:defRPr>
            </a:lvl2pPr>
            <a:lvl3pPr lvl="2" algn="ctr" rtl="0">
              <a:spcBef>
                <a:spcPts val="800"/>
              </a:spcBef>
              <a:spcAft>
                <a:spcPts val="0"/>
              </a:spcAft>
              <a:buNone/>
              <a:defRPr b="1">
                <a:solidFill>
                  <a:srgbClr val="6D6E71"/>
                </a:solidFill>
              </a:defRPr>
            </a:lvl3pPr>
            <a:lvl4pPr lvl="3" algn="ctr" rtl="0">
              <a:spcBef>
                <a:spcPts val="800"/>
              </a:spcBef>
              <a:spcAft>
                <a:spcPts val="0"/>
              </a:spcAft>
              <a:buNone/>
              <a:defRPr b="1">
                <a:solidFill>
                  <a:srgbClr val="6D6E71"/>
                </a:solidFill>
              </a:defRPr>
            </a:lvl4pPr>
            <a:lvl5pPr lvl="4" algn="ctr" rtl="0">
              <a:spcBef>
                <a:spcPts val="800"/>
              </a:spcBef>
              <a:spcAft>
                <a:spcPts val="0"/>
              </a:spcAft>
              <a:buNone/>
              <a:defRPr b="1">
                <a:solidFill>
                  <a:srgbClr val="6D6E71"/>
                </a:solidFill>
              </a:defRPr>
            </a:lvl5pPr>
            <a:lvl6pPr lvl="5" algn="ctr" rtl="0">
              <a:spcBef>
                <a:spcPts val="800"/>
              </a:spcBef>
              <a:spcAft>
                <a:spcPts val="0"/>
              </a:spcAft>
              <a:buNone/>
              <a:defRPr b="1">
                <a:solidFill>
                  <a:srgbClr val="6D6E71"/>
                </a:solidFill>
              </a:defRPr>
            </a:lvl6pPr>
            <a:lvl7pPr lvl="6" algn="ctr" rtl="0">
              <a:spcBef>
                <a:spcPts val="800"/>
              </a:spcBef>
              <a:spcAft>
                <a:spcPts val="0"/>
              </a:spcAft>
              <a:buNone/>
              <a:defRPr b="1">
                <a:solidFill>
                  <a:srgbClr val="6D6E71"/>
                </a:solidFill>
              </a:defRPr>
            </a:lvl7pPr>
            <a:lvl8pPr lvl="7" algn="ctr" rtl="0">
              <a:spcBef>
                <a:spcPts val="800"/>
              </a:spcBef>
              <a:spcAft>
                <a:spcPts val="0"/>
              </a:spcAft>
              <a:buNone/>
              <a:defRPr b="1">
                <a:solidFill>
                  <a:srgbClr val="6D6E71"/>
                </a:solidFill>
              </a:defRPr>
            </a:lvl8pPr>
            <a:lvl9pPr lvl="8" algn="ctr" rtl="0">
              <a:spcBef>
                <a:spcPts val="800"/>
              </a:spcBef>
              <a:spcAft>
                <a:spcPts val="0"/>
              </a:spcAft>
              <a:buNone/>
              <a:defRPr b="1">
                <a:solidFill>
                  <a:srgbClr val="6D6E71"/>
                </a:solidFill>
              </a:defRPr>
            </a:lvl9pPr>
          </a:lstStyle>
          <a:p>
            <a:endParaRPr/>
          </a:p>
        </p:txBody>
      </p:sp>
      <p:sp>
        <p:nvSpPr>
          <p:cNvPr id="336" name="Google Shape;336;p49"/>
          <p:cNvSpPr txBox="1">
            <a:spLocks noGrp="1"/>
          </p:cNvSpPr>
          <p:nvPr>
            <p:ph type="subTitle" idx="3"/>
          </p:nvPr>
        </p:nvSpPr>
        <p:spPr>
          <a:xfrm>
            <a:off x="2303513" y="3741050"/>
            <a:ext cx="1246500" cy="253800"/>
          </a:xfrm>
          <a:prstGeom prst="rect">
            <a:avLst/>
          </a:prstGeom>
        </p:spPr>
        <p:txBody>
          <a:bodyPr spcFirstLastPara="1" wrap="square" lIns="68575" tIns="68575" rIns="68575" bIns="68575" anchor="ctr" anchorCtr="0">
            <a:noAutofit/>
          </a:bodyPr>
          <a:lstStyle>
            <a:lvl1pPr lvl="0" algn="ctr" rtl="0">
              <a:lnSpc>
                <a:spcPct val="100000"/>
              </a:lnSpc>
              <a:spcBef>
                <a:spcPts val="0"/>
              </a:spcBef>
              <a:spcAft>
                <a:spcPts val="0"/>
              </a:spcAft>
              <a:buNone/>
              <a:defRPr b="1">
                <a:solidFill>
                  <a:srgbClr val="6D6E71"/>
                </a:solidFill>
              </a:defRPr>
            </a:lvl1pPr>
            <a:lvl2pPr lvl="1" algn="ctr" rtl="0">
              <a:spcBef>
                <a:spcPts val="800"/>
              </a:spcBef>
              <a:spcAft>
                <a:spcPts val="0"/>
              </a:spcAft>
              <a:buNone/>
              <a:defRPr b="1">
                <a:solidFill>
                  <a:srgbClr val="6D6E71"/>
                </a:solidFill>
              </a:defRPr>
            </a:lvl2pPr>
            <a:lvl3pPr lvl="2" algn="ctr" rtl="0">
              <a:spcBef>
                <a:spcPts val="800"/>
              </a:spcBef>
              <a:spcAft>
                <a:spcPts val="0"/>
              </a:spcAft>
              <a:buNone/>
              <a:defRPr b="1">
                <a:solidFill>
                  <a:srgbClr val="6D6E71"/>
                </a:solidFill>
              </a:defRPr>
            </a:lvl3pPr>
            <a:lvl4pPr lvl="3" algn="ctr" rtl="0">
              <a:spcBef>
                <a:spcPts val="800"/>
              </a:spcBef>
              <a:spcAft>
                <a:spcPts val="0"/>
              </a:spcAft>
              <a:buNone/>
              <a:defRPr b="1">
                <a:solidFill>
                  <a:srgbClr val="6D6E71"/>
                </a:solidFill>
              </a:defRPr>
            </a:lvl4pPr>
            <a:lvl5pPr lvl="4" algn="ctr" rtl="0">
              <a:spcBef>
                <a:spcPts val="800"/>
              </a:spcBef>
              <a:spcAft>
                <a:spcPts val="0"/>
              </a:spcAft>
              <a:buNone/>
              <a:defRPr b="1">
                <a:solidFill>
                  <a:srgbClr val="6D6E71"/>
                </a:solidFill>
              </a:defRPr>
            </a:lvl5pPr>
            <a:lvl6pPr lvl="5" algn="ctr" rtl="0">
              <a:spcBef>
                <a:spcPts val="800"/>
              </a:spcBef>
              <a:spcAft>
                <a:spcPts val="0"/>
              </a:spcAft>
              <a:buNone/>
              <a:defRPr b="1">
                <a:solidFill>
                  <a:srgbClr val="6D6E71"/>
                </a:solidFill>
              </a:defRPr>
            </a:lvl6pPr>
            <a:lvl7pPr lvl="6" algn="ctr" rtl="0">
              <a:spcBef>
                <a:spcPts val="800"/>
              </a:spcBef>
              <a:spcAft>
                <a:spcPts val="0"/>
              </a:spcAft>
              <a:buNone/>
              <a:defRPr b="1">
                <a:solidFill>
                  <a:srgbClr val="6D6E71"/>
                </a:solidFill>
              </a:defRPr>
            </a:lvl7pPr>
            <a:lvl8pPr lvl="7" algn="ctr" rtl="0">
              <a:spcBef>
                <a:spcPts val="800"/>
              </a:spcBef>
              <a:spcAft>
                <a:spcPts val="0"/>
              </a:spcAft>
              <a:buNone/>
              <a:defRPr b="1">
                <a:solidFill>
                  <a:srgbClr val="6D6E71"/>
                </a:solidFill>
              </a:defRPr>
            </a:lvl8pPr>
            <a:lvl9pPr lvl="8" algn="ctr" rtl="0">
              <a:spcBef>
                <a:spcPts val="800"/>
              </a:spcBef>
              <a:spcAft>
                <a:spcPts val="0"/>
              </a:spcAft>
              <a:buNone/>
              <a:defRPr b="1">
                <a:solidFill>
                  <a:srgbClr val="6D6E71"/>
                </a:solidFill>
              </a:defRPr>
            </a:lvl9pPr>
          </a:lstStyle>
          <a:p>
            <a:endParaRPr/>
          </a:p>
        </p:txBody>
      </p:sp>
      <p:sp>
        <p:nvSpPr>
          <p:cNvPr id="337" name="Google Shape;337;p49"/>
          <p:cNvSpPr txBox="1">
            <a:spLocks noGrp="1"/>
          </p:cNvSpPr>
          <p:nvPr>
            <p:ph type="subTitle" idx="4"/>
          </p:nvPr>
        </p:nvSpPr>
        <p:spPr>
          <a:xfrm>
            <a:off x="3908675" y="3741050"/>
            <a:ext cx="1246500" cy="253800"/>
          </a:xfrm>
          <a:prstGeom prst="rect">
            <a:avLst/>
          </a:prstGeom>
        </p:spPr>
        <p:txBody>
          <a:bodyPr spcFirstLastPara="1" wrap="square" lIns="68575" tIns="68575" rIns="68575" bIns="68575" anchor="ctr" anchorCtr="0">
            <a:noAutofit/>
          </a:bodyPr>
          <a:lstStyle>
            <a:lvl1pPr lvl="0" algn="ctr" rtl="0">
              <a:lnSpc>
                <a:spcPct val="100000"/>
              </a:lnSpc>
              <a:spcBef>
                <a:spcPts val="0"/>
              </a:spcBef>
              <a:spcAft>
                <a:spcPts val="0"/>
              </a:spcAft>
              <a:buNone/>
              <a:defRPr b="1">
                <a:solidFill>
                  <a:srgbClr val="6D6E71"/>
                </a:solidFill>
              </a:defRPr>
            </a:lvl1pPr>
            <a:lvl2pPr lvl="1" algn="ctr" rtl="0">
              <a:spcBef>
                <a:spcPts val="800"/>
              </a:spcBef>
              <a:spcAft>
                <a:spcPts val="0"/>
              </a:spcAft>
              <a:buNone/>
              <a:defRPr b="1">
                <a:solidFill>
                  <a:srgbClr val="6D6E71"/>
                </a:solidFill>
              </a:defRPr>
            </a:lvl2pPr>
            <a:lvl3pPr lvl="2" algn="ctr" rtl="0">
              <a:spcBef>
                <a:spcPts val="800"/>
              </a:spcBef>
              <a:spcAft>
                <a:spcPts val="0"/>
              </a:spcAft>
              <a:buNone/>
              <a:defRPr b="1">
                <a:solidFill>
                  <a:srgbClr val="6D6E71"/>
                </a:solidFill>
              </a:defRPr>
            </a:lvl3pPr>
            <a:lvl4pPr lvl="3" algn="ctr" rtl="0">
              <a:spcBef>
                <a:spcPts val="800"/>
              </a:spcBef>
              <a:spcAft>
                <a:spcPts val="0"/>
              </a:spcAft>
              <a:buNone/>
              <a:defRPr b="1">
                <a:solidFill>
                  <a:srgbClr val="6D6E71"/>
                </a:solidFill>
              </a:defRPr>
            </a:lvl4pPr>
            <a:lvl5pPr lvl="4" algn="ctr" rtl="0">
              <a:spcBef>
                <a:spcPts val="800"/>
              </a:spcBef>
              <a:spcAft>
                <a:spcPts val="0"/>
              </a:spcAft>
              <a:buNone/>
              <a:defRPr b="1">
                <a:solidFill>
                  <a:srgbClr val="6D6E71"/>
                </a:solidFill>
              </a:defRPr>
            </a:lvl5pPr>
            <a:lvl6pPr lvl="5" algn="ctr" rtl="0">
              <a:spcBef>
                <a:spcPts val="800"/>
              </a:spcBef>
              <a:spcAft>
                <a:spcPts val="0"/>
              </a:spcAft>
              <a:buNone/>
              <a:defRPr b="1">
                <a:solidFill>
                  <a:srgbClr val="6D6E71"/>
                </a:solidFill>
              </a:defRPr>
            </a:lvl6pPr>
            <a:lvl7pPr lvl="6" algn="ctr" rtl="0">
              <a:spcBef>
                <a:spcPts val="800"/>
              </a:spcBef>
              <a:spcAft>
                <a:spcPts val="0"/>
              </a:spcAft>
              <a:buNone/>
              <a:defRPr b="1">
                <a:solidFill>
                  <a:srgbClr val="6D6E71"/>
                </a:solidFill>
              </a:defRPr>
            </a:lvl7pPr>
            <a:lvl8pPr lvl="7" algn="ctr" rtl="0">
              <a:spcBef>
                <a:spcPts val="800"/>
              </a:spcBef>
              <a:spcAft>
                <a:spcPts val="0"/>
              </a:spcAft>
              <a:buNone/>
              <a:defRPr b="1">
                <a:solidFill>
                  <a:srgbClr val="6D6E71"/>
                </a:solidFill>
              </a:defRPr>
            </a:lvl8pPr>
            <a:lvl9pPr lvl="8" algn="ctr" rtl="0">
              <a:spcBef>
                <a:spcPts val="800"/>
              </a:spcBef>
              <a:spcAft>
                <a:spcPts val="0"/>
              </a:spcAft>
              <a:buNone/>
              <a:defRPr b="1">
                <a:solidFill>
                  <a:srgbClr val="6D6E71"/>
                </a:solidFill>
              </a:defRPr>
            </a:lvl9pPr>
          </a:lstStyle>
          <a:p>
            <a:endParaRPr/>
          </a:p>
        </p:txBody>
      </p:sp>
      <p:sp>
        <p:nvSpPr>
          <p:cNvPr id="338" name="Google Shape;338;p49"/>
          <p:cNvSpPr txBox="1">
            <a:spLocks noGrp="1"/>
          </p:cNvSpPr>
          <p:nvPr>
            <p:ph type="subTitle" idx="5"/>
          </p:nvPr>
        </p:nvSpPr>
        <p:spPr>
          <a:xfrm>
            <a:off x="5513850" y="3741050"/>
            <a:ext cx="1246500" cy="253800"/>
          </a:xfrm>
          <a:prstGeom prst="rect">
            <a:avLst/>
          </a:prstGeom>
        </p:spPr>
        <p:txBody>
          <a:bodyPr spcFirstLastPara="1" wrap="square" lIns="68575" tIns="68575" rIns="68575" bIns="68575" anchor="ctr" anchorCtr="0">
            <a:noAutofit/>
          </a:bodyPr>
          <a:lstStyle>
            <a:lvl1pPr lvl="0" algn="ctr" rtl="0">
              <a:lnSpc>
                <a:spcPct val="100000"/>
              </a:lnSpc>
              <a:spcBef>
                <a:spcPts val="0"/>
              </a:spcBef>
              <a:spcAft>
                <a:spcPts val="0"/>
              </a:spcAft>
              <a:buNone/>
              <a:defRPr b="1">
                <a:solidFill>
                  <a:srgbClr val="6D6E71"/>
                </a:solidFill>
              </a:defRPr>
            </a:lvl1pPr>
            <a:lvl2pPr lvl="1" algn="ctr" rtl="0">
              <a:spcBef>
                <a:spcPts val="800"/>
              </a:spcBef>
              <a:spcAft>
                <a:spcPts val="0"/>
              </a:spcAft>
              <a:buNone/>
              <a:defRPr b="1">
                <a:solidFill>
                  <a:srgbClr val="6D6E71"/>
                </a:solidFill>
              </a:defRPr>
            </a:lvl2pPr>
            <a:lvl3pPr lvl="2" algn="ctr" rtl="0">
              <a:spcBef>
                <a:spcPts val="800"/>
              </a:spcBef>
              <a:spcAft>
                <a:spcPts val="0"/>
              </a:spcAft>
              <a:buNone/>
              <a:defRPr b="1">
                <a:solidFill>
                  <a:srgbClr val="6D6E71"/>
                </a:solidFill>
              </a:defRPr>
            </a:lvl3pPr>
            <a:lvl4pPr lvl="3" algn="ctr" rtl="0">
              <a:spcBef>
                <a:spcPts val="800"/>
              </a:spcBef>
              <a:spcAft>
                <a:spcPts val="0"/>
              </a:spcAft>
              <a:buNone/>
              <a:defRPr b="1">
                <a:solidFill>
                  <a:srgbClr val="6D6E71"/>
                </a:solidFill>
              </a:defRPr>
            </a:lvl4pPr>
            <a:lvl5pPr lvl="4" algn="ctr" rtl="0">
              <a:spcBef>
                <a:spcPts val="800"/>
              </a:spcBef>
              <a:spcAft>
                <a:spcPts val="0"/>
              </a:spcAft>
              <a:buNone/>
              <a:defRPr b="1">
                <a:solidFill>
                  <a:srgbClr val="6D6E71"/>
                </a:solidFill>
              </a:defRPr>
            </a:lvl5pPr>
            <a:lvl6pPr lvl="5" algn="ctr" rtl="0">
              <a:spcBef>
                <a:spcPts val="800"/>
              </a:spcBef>
              <a:spcAft>
                <a:spcPts val="0"/>
              </a:spcAft>
              <a:buNone/>
              <a:defRPr b="1">
                <a:solidFill>
                  <a:srgbClr val="6D6E71"/>
                </a:solidFill>
              </a:defRPr>
            </a:lvl6pPr>
            <a:lvl7pPr lvl="6" algn="ctr" rtl="0">
              <a:spcBef>
                <a:spcPts val="800"/>
              </a:spcBef>
              <a:spcAft>
                <a:spcPts val="0"/>
              </a:spcAft>
              <a:buNone/>
              <a:defRPr b="1">
                <a:solidFill>
                  <a:srgbClr val="6D6E71"/>
                </a:solidFill>
              </a:defRPr>
            </a:lvl7pPr>
            <a:lvl8pPr lvl="7" algn="ctr" rtl="0">
              <a:spcBef>
                <a:spcPts val="800"/>
              </a:spcBef>
              <a:spcAft>
                <a:spcPts val="0"/>
              </a:spcAft>
              <a:buNone/>
              <a:defRPr b="1">
                <a:solidFill>
                  <a:srgbClr val="6D6E71"/>
                </a:solidFill>
              </a:defRPr>
            </a:lvl8pPr>
            <a:lvl9pPr lvl="8" algn="ctr" rtl="0">
              <a:spcBef>
                <a:spcPts val="800"/>
              </a:spcBef>
              <a:spcAft>
                <a:spcPts val="0"/>
              </a:spcAft>
              <a:buNone/>
              <a:defRPr b="1">
                <a:solidFill>
                  <a:srgbClr val="6D6E71"/>
                </a:solidFill>
              </a:defRPr>
            </a:lvl9pPr>
          </a:lstStyle>
          <a:p>
            <a:endParaRPr/>
          </a:p>
        </p:txBody>
      </p:sp>
      <p:sp>
        <p:nvSpPr>
          <p:cNvPr id="339" name="Google Shape;339;p49"/>
          <p:cNvSpPr txBox="1">
            <a:spLocks noGrp="1"/>
          </p:cNvSpPr>
          <p:nvPr>
            <p:ph type="subTitle" idx="6"/>
          </p:nvPr>
        </p:nvSpPr>
        <p:spPr>
          <a:xfrm>
            <a:off x="7119025" y="3741050"/>
            <a:ext cx="1246500" cy="253800"/>
          </a:xfrm>
          <a:prstGeom prst="rect">
            <a:avLst/>
          </a:prstGeom>
        </p:spPr>
        <p:txBody>
          <a:bodyPr spcFirstLastPara="1" wrap="square" lIns="68575" tIns="68575" rIns="68575" bIns="68575" anchor="ctr" anchorCtr="0">
            <a:noAutofit/>
          </a:bodyPr>
          <a:lstStyle>
            <a:lvl1pPr lvl="0" algn="ctr" rtl="0">
              <a:lnSpc>
                <a:spcPct val="100000"/>
              </a:lnSpc>
              <a:spcBef>
                <a:spcPts val="0"/>
              </a:spcBef>
              <a:spcAft>
                <a:spcPts val="0"/>
              </a:spcAft>
              <a:buNone/>
              <a:defRPr b="1">
                <a:solidFill>
                  <a:srgbClr val="6D6E71"/>
                </a:solidFill>
              </a:defRPr>
            </a:lvl1pPr>
            <a:lvl2pPr lvl="1" algn="ctr" rtl="0">
              <a:spcBef>
                <a:spcPts val="800"/>
              </a:spcBef>
              <a:spcAft>
                <a:spcPts val="0"/>
              </a:spcAft>
              <a:buNone/>
              <a:defRPr b="1">
                <a:solidFill>
                  <a:srgbClr val="6D6E71"/>
                </a:solidFill>
              </a:defRPr>
            </a:lvl2pPr>
            <a:lvl3pPr lvl="2" algn="ctr" rtl="0">
              <a:spcBef>
                <a:spcPts val="800"/>
              </a:spcBef>
              <a:spcAft>
                <a:spcPts val="0"/>
              </a:spcAft>
              <a:buNone/>
              <a:defRPr b="1">
                <a:solidFill>
                  <a:srgbClr val="6D6E71"/>
                </a:solidFill>
              </a:defRPr>
            </a:lvl3pPr>
            <a:lvl4pPr lvl="3" algn="ctr" rtl="0">
              <a:spcBef>
                <a:spcPts val="800"/>
              </a:spcBef>
              <a:spcAft>
                <a:spcPts val="0"/>
              </a:spcAft>
              <a:buNone/>
              <a:defRPr b="1">
                <a:solidFill>
                  <a:srgbClr val="6D6E71"/>
                </a:solidFill>
              </a:defRPr>
            </a:lvl4pPr>
            <a:lvl5pPr lvl="4" algn="ctr" rtl="0">
              <a:spcBef>
                <a:spcPts val="800"/>
              </a:spcBef>
              <a:spcAft>
                <a:spcPts val="0"/>
              </a:spcAft>
              <a:buNone/>
              <a:defRPr b="1">
                <a:solidFill>
                  <a:srgbClr val="6D6E71"/>
                </a:solidFill>
              </a:defRPr>
            </a:lvl5pPr>
            <a:lvl6pPr lvl="5" algn="ctr" rtl="0">
              <a:spcBef>
                <a:spcPts val="800"/>
              </a:spcBef>
              <a:spcAft>
                <a:spcPts val="0"/>
              </a:spcAft>
              <a:buNone/>
              <a:defRPr b="1">
                <a:solidFill>
                  <a:srgbClr val="6D6E71"/>
                </a:solidFill>
              </a:defRPr>
            </a:lvl6pPr>
            <a:lvl7pPr lvl="6" algn="ctr" rtl="0">
              <a:spcBef>
                <a:spcPts val="800"/>
              </a:spcBef>
              <a:spcAft>
                <a:spcPts val="0"/>
              </a:spcAft>
              <a:buNone/>
              <a:defRPr b="1">
                <a:solidFill>
                  <a:srgbClr val="6D6E71"/>
                </a:solidFill>
              </a:defRPr>
            </a:lvl7pPr>
            <a:lvl8pPr lvl="7" algn="ctr" rtl="0">
              <a:spcBef>
                <a:spcPts val="800"/>
              </a:spcBef>
              <a:spcAft>
                <a:spcPts val="0"/>
              </a:spcAft>
              <a:buNone/>
              <a:defRPr b="1">
                <a:solidFill>
                  <a:srgbClr val="6D6E71"/>
                </a:solidFill>
              </a:defRPr>
            </a:lvl8pPr>
            <a:lvl9pPr lvl="8" algn="ctr" rtl="0">
              <a:spcBef>
                <a:spcPts val="800"/>
              </a:spcBef>
              <a:spcAft>
                <a:spcPts val="0"/>
              </a:spcAft>
              <a:buNone/>
              <a:defRPr b="1">
                <a:solidFill>
                  <a:srgbClr val="6D6E71"/>
                </a:solidFill>
              </a:defRPr>
            </a:lvl9pPr>
          </a:lstStyle>
          <a:p>
            <a:endParaRPr/>
          </a:p>
        </p:txBody>
      </p:sp>
      <p:sp>
        <p:nvSpPr>
          <p:cNvPr id="340" name="Google Shape;340;p49"/>
          <p:cNvSpPr txBox="1">
            <a:spLocks noGrp="1"/>
          </p:cNvSpPr>
          <p:nvPr>
            <p:ph type="subTitle" idx="7"/>
          </p:nvPr>
        </p:nvSpPr>
        <p:spPr>
          <a:xfrm>
            <a:off x="698225" y="4086300"/>
            <a:ext cx="1246500" cy="721500"/>
          </a:xfrm>
          <a:prstGeom prst="rect">
            <a:avLst/>
          </a:prstGeom>
        </p:spPr>
        <p:txBody>
          <a:bodyPr spcFirstLastPara="1" wrap="square" lIns="68575" tIns="68575" rIns="68575" bIns="68575" anchor="t" anchorCtr="0">
            <a:noAutofit/>
          </a:bodyPr>
          <a:lstStyle>
            <a:lvl1pPr lvl="0" algn="ctr" rtl="0">
              <a:lnSpc>
                <a:spcPct val="100000"/>
              </a:lnSpc>
              <a:spcBef>
                <a:spcPts val="0"/>
              </a:spcBef>
              <a:spcAft>
                <a:spcPts val="0"/>
              </a:spcAft>
              <a:buNone/>
              <a:defRPr sz="1200">
                <a:solidFill>
                  <a:srgbClr val="6D6E71"/>
                </a:solidFill>
              </a:defRPr>
            </a:lvl1pPr>
            <a:lvl2pPr lvl="1" algn="ctr" rtl="0">
              <a:spcBef>
                <a:spcPts val="800"/>
              </a:spcBef>
              <a:spcAft>
                <a:spcPts val="0"/>
              </a:spcAft>
              <a:buNone/>
              <a:defRPr sz="1200">
                <a:solidFill>
                  <a:srgbClr val="6D6E71"/>
                </a:solidFill>
              </a:defRPr>
            </a:lvl2pPr>
            <a:lvl3pPr lvl="2" algn="ctr" rtl="0">
              <a:spcBef>
                <a:spcPts val="800"/>
              </a:spcBef>
              <a:spcAft>
                <a:spcPts val="0"/>
              </a:spcAft>
              <a:buNone/>
              <a:defRPr sz="1200">
                <a:solidFill>
                  <a:srgbClr val="6D6E71"/>
                </a:solidFill>
              </a:defRPr>
            </a:lvl3pPr>
            <a:lvl4pPr lvl="3" algn="ctr" rtl="0">
              <a:spcBef>
                <a:spcPts val="800"/>
              </a:spcBef>
              <a:spcAft>
                <a:spcPts val="0"/>
              </a:spcAft>
              <a:buNone/>
              <a:defRPr sz="1200">
                <a:solidFill>
                  <a:srgbClr val="6D6E71"/>
                </a:solidFill>
              </a:defRPr>
            </a:lvl4pPr>
            <a:lvl5pPr lvl="4" algn="ctr" rtl="0">
              <a:spcBef>
                <a:spcPts val="800"/>
              </a:spcBef>
              <a:spcAft>
                <a:spcPts val="0"/>
              </a:spcAft>
              <a:buNone/>
              <a:defRPr sz="1200">
                <a:solidFill>
                  <a:srgbClr val="6D6E71"/>
                </a:solidFill>
              </a:defRPr>
            </a:lvl5pPr>
            <a:lvl6pPr lvl="5" algn="ctr" rtl="0">
              <a:spcBef>
                <a:spcPts val="800"/>
              </a:spcBef>
              <a:spcAft>
                <a:spcPts val="0"/>
              </a:spcAft>
              <a:buNone/>
              <a:defRPr sz="1200">
                <a:solidFill>
                  <a:srgbClr val="6D6E71"/>
                </a:solidFill>
              </a:defRPr>
            </a:lvl6pPr>
            <a:lvl7pPr lvl="6" algn="ctr" rtl="0">
              <a:spcBef>
                <a:spcPts val="800"/>
              </a:spcBef>
              <a:spcAft>
                <a:spcPts val="0"/>
              </a:spcAft>
              <a:buNone/>
              <a:defRPr sz="1200">
                <a:solidFill>
                  <a:srgbClr val="6D6E71"/>
                </a:solidFill>
              </a:defRPr>
            </a:lvl7pPr>
            <a:lvl8pPr lvl="7" algn="ctr" rtl="0">
              <a:spcBef>
                <a:spcPts val="800"/>
              </a:spcBef>
              <a:spcAft>
                <a:spcPts val="0"/>
              </a:spcAft>
              <a:buNone/>
              <a:defRPr sz="1200">
                <a:solidFill>
                  <a:srgbClr val="6D6E71"/>
                </a:solidFill>
              </a:defRPr>
            </a:lvl8pPr>
            <a:lvl9pPr lvl="8" algn="ctr" rtl="0">
              <a:spcBef>
                <a:spcPts val="800"/>
              </a:spcBef>
              <a:spcAft>
                <a:spcPts val="0"/>
              </a:spcAft>
              <a:buNone/>
              <a:defRPr sz="1200">
                <a:solidFill>
                  <a:srgbClr val="6D6E71"/>
                </a:solidFill>
              </a:defRPr>
            </a:lvl9pPr>
          </a:lstStyle>
          <a:p>
            <a:endParaRPr/>
          </a:p>
        </p:txBody>
      </p:sp>
      <p:sp>
        <p:nvSpPr>
          <p:cNvPr id="341" name="Google Shape;341;p49"/>
          <p:cNvSpPr txBox="1">
            <a:spLocks noGrp="1"/>
          </p:cNvSpPr>
          <p:nvPr>
            <p:ph type="subTitle" idx="8"/>
          </p:nvPr>
        </p:nvSpPr>
        <p:spPr>
          <a:xfrm>
            <a:off x="2303475" y="4086300"/>
            <a:ext cx="1246500" cy="721500"/>
          </a:xfrm>
          <a:prstGeom prst="rect">
            <a:avLst/>
          </a:prstGeom>
        </p:spPr>
        <p:txBody>
          <a:bodyPr spcFirstLastPara="1" wrap="square" lIns="68575" tIns="68575" rIns="68575" bIns="68575" anchor="t" anchorCtr="0">
            <a:noAutofit/>
          </a:bodyPr>
          <a:lstStyle>
            <a:lvl1pPr lvl="0" algn="ctr" rtl="0">
              <a:lnSpc>
                <a:spcPct val="100000"/>
              </a:lnSpc>
              <a:spcBef>
                <a:spcPts val="0"/>
              </a:spcBef>
              <a:spcAft>
                <a:spcPts val="0"/>
              </a:spcAft>
              <a:buNone/>
              <a:defRPr sz="1200">
                <a:solidFill>
                  <a:srgbClr val="6D6E71"/>
                </a:solidFill>
              </a:defRPr>
            </a:lvl1pPr>
            <a:lvl2pPr lvl="1" algn="ctr" rtl="0">
              <a:spcBef>
                <a:spcPts val="800"/>
              </a:spcBef>
              <a:spcAft>
                <a:spcPts val="0"/>
              </a:spcAft>
              <a:buNone/>
              <a:defRPr sz="1200">
                <a:solidFill>
                  <a:srgbClr val="6D6E71"/>
                </a:solidFill>
              </a:defRPr>
            </a:lvl2pPr>
            <a:lvl3pPr lvl="2" algn="ctr" rtl="0">
              <a:spcBef>
                <a:spcPts val="800"/>
              </a:spcBef>
              <a:spcAft>
                <a:spcPts val="0"/>
              </a:spcAft>
              <a:buNone/>
              <a:defRPr sz="1200">
                <a:solidFill>
                  <a:srgbClr val="6D6E71"/>
                </a:solidFill>
              </a:defRPr>
            </a:lvl3pPr>
            <a:lvl4pPr lvl="3" algn="ctr" rtl="0">
              <a:spcBef>
                <a:spcPts val="800"/>
              </a:spcBef>
              <a:spcAft>
                <a:spcPts val="0"/>
              </a:spcAft>
              <a:buNone/>
              <a:defRPr sz="1200">
                <a:solidFill>
                  <a:srgbClr val="6D6E71"/>
                </a:solidFill>
              </a:defRPr>
            </a:lvl4pPr>
            <a:lvl5pPr lvl="4" algn="ctr" rtl="0">
              <a:spcBef>
                <a:spcPts val="800"/>
              </a:spcBef>
              <a:spcAft>
                <a:spcPts val="0"/>
              </a:spcAft>
              <a:buNone/>
              <a:defRPr sz="1200">
                <a:solidFill>
                  <a:srgbClr val="6D6E71"/>
                </a:solidFill>
              </a:defRPr>
            </a:lvl5pPr>
            <a:lvl6pPr lvl="5" algn="ctr" rtl="0">
              <a:spcBef>
                <a:spcPts val="800"/>
              </a:spcBef>
              <a:spcAft>
                <a:spcPts val="0"/>
              </a:spcAft>
              <a:buNone/>
              <a:defRPr sz="1200">
                <a:solidFill>
                  <a:srgbClr val="6D6E71"/>
                </a:solidFill>
              </a:defRPr>
            </a:lvl6pPr>
            <a:lvl7pPr lvl="6" algn="ctr" rtl="0">
              <a:spcBef>
                <a:spcPts val="800"/>
              </a:spcBef>
              <a:spcAft>
                <a:spcPts val="0"/>
              </a:spcAft>
              <a:buNone/>
              <a:defRPr sz="1200">
                <a:solidFill>
                  <a:srgbClr val="6D6E71"/>
                </a:solidFill>
              </a:defRPr>
            </a:lvl7pPr>
            <a:lvl8pPr lvl="7" algn="ctr" rtl="0">
              <a:spcBef>
                <a:spcPts val="800"/>
              </a:spcBef>
              <a:spcAft>
                <a:spcPts val="0"/>
              </a:spcAft>
              <a:buNone/>
              <a:defRPr sz="1200">
                <a:solidFill>
                  <a:srgbClr val="6D6E71"/>
                </a:solidFill>
              </a:defRPr>
            </a:lvl8pPr>
            <a:lvl9pPr lvl="8" algn="ctr" rtl="0">
              <a:spcBef>
                <a:spcPts val="800"/>
              </a:spcBef>
              <a:spcAft>
                <a:spcPts val="0"/>
              </a:spcAft>
              <a:buNone/>
              <a:defRPr sz="1200">
                <a:solidFill>
                  <a:srgbClr val="6D6E71"/>
                </a:solidFill>
              </a:defRPr>
            </a:lvl9pPr>
          </a:lstStyle>
          <a:p>
            <a:endParaRPr/>
          </a:p>
        </p:txBody>
      </p:sp>
      <p:sp>
        <p:nvSpPr>
          <p:cNvPr id="342" name="Google Shape;342;p49"/>
          <p:cNvSpPr txBox="1">
            <a:spLocks noGrp="1"/>
          </p:cNvSpPr>
          <p:nvPr>
            <p:ph type="subTitle" idx="9"/>
          </p:nvPr>
        </p:nvSpPr>
        <p:spPr>
          <a:xfrm>
            <a:off x="3908625" y="4086300"/>
            <a:ext cx="1246500" cy="721500"/>
          </a:xfrm>
          <a:prstGeom prst="rect">
            <a:avLst/>
          </a:prstGeom>
        </p:spPr>
        <p:txBody>
          <a:bodyPr spcFirstLastPara="1" wrap="square" lIns="68575" tIns="68575" rIns="68575" bIns="68575" anchor="t" anchorCtr="0">
            <a:noAutofit/>
          </a:bodyPr>
          <a:lstStyle>
            <a:lvl1pPr lvl="0" algn="ctr" rtl="0">
              <a:lnSpc>
                <a:spcPct val="100000"/>
              </a:lnSpc>
              <a:spcBef>
                <a:spcPts val="0"/>
              </a:spcBef>
              <a:spcAft>
                <a:spcPts val="0"/>
              </a:spcAft>
              <a:buNone/>
              <a:defRPr sz="1200">
                <a:solidFill>
                  <a:srgbClr val="6D6E71"/>
                </a:solidFill>
              </a:defRPr>
            </a:lvl1pPr>
            <a:lvl2pPr lvl="1" algn="ctr" rtl="0">
              <a:spcBef>
                <a:spcPts val="800"/>
              </a:spcBef>
              <a:spcAft>
                <a:spcPts val="0"/>
              </a:spcAft>
              <a:buNone/>
              <a:defRPr sz="1200">
                <a:solidFill>
                  <a:srgbClr val="6D6E71"/>
                </a:solidFill>
              </a:defRPr>
            </a:lvl2pPr>
            <a:lvl3pPr lvl="2" algn="ctr" rtl="0">
              <a:spcBef>
                <a:spcPts val="800"/>
              </a:spcBef>
              <a:spcAft>
                <a:spcPts val="0"/>
              </a:spcAft>
              <a:buNone/>
              <a:defRPr sz="1200">
                <a:solidFill>
                  <a:srgbClr val="6D6E71"/>
                </a:solidFill>
              </a:defRPr>
            </a:lvl3pPr>
            <a:lvl4pPr lvl="3" algn="ctr" rtl="0">
              <a:spcBef>
                <a:spcPts val="800"/>
              </a:spcBef>
              <a:spcAft>
                <a:spcPts val="0"/>
              </a:spcAft>
              <a:buNone/>
              <a:defRPr sz="1200">
                <a:solidFill>
                  <a:srgbClr val="6D6E71"/>
                </a:solidFill>
              </a:defRPr>
            </a:lvl4pPr>
            <a:lvl5pPr lvl="4" algn="ctr" rtl="0">
              <a:spcBef>
                <a:spcPts val="800"/>
              </a:spcBef>
              <a:spcAft>
                <a:spcPts val="0"/>
              </a:spcAft>
              <a:buNone/>
              <a:defRPr sz="1200">
                <a:solidFill>
                  <a:srgbClr val="6D6E71"/>
                </a:solidFill>
              </a:defRPr>
            </a:lvl5pPr>
            <a:lvl6pPr lvl="5" algn="ctr" rtl="0">
              <a:spcBef>
                <a:spcPts val="800"/>
              </a:spcBef>
              <a:spcAft>
                <a:spcPts val="0"/>
              </a:spcAft>
              <a:buNone/>
              <a:defRPr sz="1200">
                <a:solidFill>
                  <a:srgbClr val="6D6E71"/>
                </a:solidFill>
              </a:defRPr>
            </a:lvl6pPr>
            <a:lvl7pPr lvl="6" algn="ctr" rtl="0">
              <a:spcBef>
                <a:spcPts val="800"/>
              </a:spcBef>
              <a:spcAft>
                <a:spcPts val="0"/>
              </a:spcAft>
              <a:buNone/>
              <a:defRPr sz="1200">
                <a:solidFill>
                  <a:srgbClr val="6D6E71"/>
                </a:solidFill>
              </a:defRPr>
            </a:lvl7pPr>
            <a:lvl8pPr lvl="7" algn="ctr" rtl="0">
              <a:spcBef>
                <a:spcPts val="800"/>
              </a:spcBef>
              <a:spcAft>
                <a:spcPts val="0"/>
              </a:spcAft>
              <a:buNone/>
              <a:defRPr sz="1200">
                <a:solidFill>
                  <a:srgbClr val="6D6E71"/>
                </a:solidFill>
              </a:defRPr>
            </a:lvl8pPr>
            <a:lvl9pPr lvl="8" algn="ctr" rtl="0">
              <a:spcBef>
                <a:spcPts val="800"/>
              </a:spcBef>
              <a:spcAft>
                <a:spcPts val="0"/>
              </a:spcAft>
              <a:buNone/>
              <a:defRPr sz="1200">
                <a:solidFill>
                  <a:srgbClr val="6D6E71"/>
                </a:solidFill>
              </a:defRPr>
            </a:lvl9pPr>
          </a:lstStyle>
          <a:p>
            <a:endParaRPr/>
          </a:p>
        </p:txBody>
      </p:sp>
      <p:sp>
        <p:nvSpPr>
          <p:cNvPr id="343" name="Google Shape;343;p49"/>
          <p:cNvSpPr txBox="1">
            <a:spLocks noGrp="1"/>
          </p:cNvSpPr>
          <p:nvPr>
            <p:ph type="subTitle" idx="13"/>
          </p:nvPr>
        </p:nvSpPr>
        <p:spPr>
          <a:xfrm>
            <a:off x="5513800" y="4086300"/>
            <a:ext cx="1246500" cy="721500"/>
          </a:xfrm>
          <a:prstGeom prst="rect">
            <a:avLst/>
          </a:prstGeom>
        </p:spPr>
        <p:txBody>
          <a:bodyPr spcFirstLastPara="1" wrap="square" lIns="68575" tIns="68575" rIns="68575" bIns="68575" anchor="t" anchorCtr="0">
            <a:noAutofit/>
          </a:bodyPr>
          <a:lstStyle>
            <a:lvl1pPr lvl="0" algn="ctr" rtl="0">
              <a:lnSpc>
                <a:spcPct val="100000"/>
              </a:lnSpc>
              <a:spcBef>
                <a:spcPts val="0"/>
              </a:spcBef>
              <a:spcAft>
                <a:spcPts val="0"/>
              </a:spcAft>
              <a:buNone/>
              <a:defRPr sz="1200">
                <a:solidFill>
                  <a:srgbClr val="6D6E71"/>
                </a:solidFill>
              </a:defRPr>
            </a:lvl1pPr>
            <a:lvl2pPr lvl="1" algn="ctr" rtl="0">
              <a:spcBef>
                <a:spcPts val="800"/>
              </a:spcBef>
              <a:spcAft>
                <a:spcPts val="0"/>
              </a:spcAft>
              <a:buNone/>
              <a:defRPr sz="1200">
                <a:solidFill>
                  <a:srgbClr val="6D6E71"/>
                </a:solidFill>
              </a:defRPr>
            </a:lvl2pPr>
            <a:lvl3pPr lvl="2" algn="ctr" rtl="0">
              <a:spcBef>
                <a:spcPts val="800"/>
              </a:spcBef>
              <a:spcAft>
                <a:spcPts val="0"/>
              </a:spcAft>
              <a:buNone/>
              <a:defRPr sz="1200">
                <a:solidFill>
                  <a:srgbClr val="6D6E71"/>
                </a:solidFill>
              </a:defRPr>
            </a:lvl3pPr>
            <a:lvl4pPr lvl="3" algn="ctr" rtl="0">
              <a:spcBef>
                <a:spcPts val="800"/>
              </a:spcBef>
              <a:spcAft>
                <a:spcPts val="0"/>
              </a:spcAft>
              <a:buNone/>
              <a:defRPr sz="1200">
                <a:solidFill>
                  <a:srgbClr val="6D6E71"/>
                </a:solidFill>
              </a:defRPr>
            </a:lvl4pPr>
            <a:lvl5pPr lvl="4" algn="ctr" rtl="0">
              <a:spcBef>
                <a:spcPts val="800"/>
              </a:spcBef>
              <a:spcAft>
                <a:spcPts val="0"/>
              </a:spcAft>
              <a:buNone/>
              <a:defRPr sz="1200">
                <a:solidFill>
                  <a:srgbClr val="6D6E71"/>
                </a:solidFill>
              </a:defRPr>
            </a:lvl5pPr>
            <a:lvl6pPr lvl="5" algn="ctr" rtl="0">
              <a:spcBef>
                <a:spcPts val="800"/>
              </a:spcBef>
              <a:spcAft>
                <a:spcPts val="0"/>
              </a:spcAft>
              <a:buNone/>
              <a:defRPr sz="1200">
                <a:solidFill>
                  <a:srgbClr val="6D6E71"/>
                </a:solidFill>
              </a:defRPr>
            </a:lvl6pPr>
            <a:lvl7pPr lvl="6" algn="ctr" rtl="0">
              <a:spcBef>
                <a:spcPts val="800"/>
              </a:spcBef>
              <a:spcAft>
                <a:spcPts val="0"/>
              </a:spcAft>
              <a:buNone/>
              <a:defRPr sz="1200">
                <a:solidFill>
                  <a:srgbClr val="6D6E71"/>
                </a:solidFill>
              </a:defRPr>
            </a:lvl7pPr>
            <a:lvl8pPr lvl="7" algn="ctr" rtl="0">
              <a:spcBef>
                <a:spcPts val="800"/>
              </a:spcBef>
              <a:spcAft>
                <a:spcPts val="0"/>
              </a:spcAft>
              <a:buNone/>
              <a:defRPr sz="1200">
                <a:solidFill>
                  <a:srgbClr val="6D6E71"/>
                </a:solidFill>
              </a:defRPr>
            </a:lvl8pPr>
            <a:lvl9pPr lvl="8" algn="ctr" rtl="0">
              <a:spcBef>
                <a:spcPts val="800"/>
              </a:spcBef>
              <a:spcAft>
                <a:spcPts val="0"/>
              </a:spcAft>
              <a:buNone/>
              <a:defRPr sz="1200">
                <a:solidFill>
                  <a:srgbClr val="6D6E71"/>
                </a:solidFill>
              </a:defRPr>
            </a:lvl9pPr>
          </a:lstStyle>
          <a:p>
            <a:endParaRPr/>
          </a:p>
        </p:txBody>
      </p:sp>
      <p:sp>
        <p:nvSpPr>
          <p:cNvPr id="344" name="Google Shape;344;p49"/>
          <p:cNvSpPr txBox="1">
            <a:spLocks noGrp="1"/>
          </p:cNvSpPr>
          <p:nvPr>
            <p:ph type="subTitle" idx="14"/>
          </p:nvPr>
        </p:nvSpPr>
        <p:spPr>
          <a:xfrm>
            <a:off x="7118975" y="4086300"/>
            <a:ext cx="1246500" cy="721500"/>
          </a:xfrm>
          <a:prstGeom prst="rect">
            <a:avLst/>
          </a:prstGeom>
        </p:spPr>
        <p:txBody>
          <a:bodyPr spcFirstLastPara="1" wrap="square" lIns="68575" tIns="68575" rIns="68575" bIns="68575" anchor="t" anchorCtr="0">
            <a:noAutofit/>
          </a:bodyPr>
          <a:lstStyle>
            <a:lvl1pPr lvl="0" algn="ctr" rtl="0">
              <a:lnSpc>
                <a:spcPct val="100000"/>
              </a:lnSpc>
              <a:spcBef>
                <a:spcPts val="0"/>
              </a:spcBef>
              <a:spcAft>
                <a:spcPts val="0"/>
              </a:spcAft>
              <a:buNone/>
              <a:defRPr sz="1200">
                <a:solidFill>
                  <a:srgbClr val="6D6E71"/>
                </a:solidFill>
              </a:defRPr>
            </a:lvl1pPr>
            <a:lvl2pPr lvl="1" algn="ctr" rtl="0">
              <a:spcBef>
                <a:spcPts val="800"/>
              </a:spcBef>
              <a:spcAft>
                <a:spcPts val="0"/>
              </a:spcAft>
              <a:buNone/>
              <a:defRPr sz="1200">
                <a:solidFill>
                  <a:srgbClr val="6D6E71"/>
                </a:solidFill>
              </a:defRPr>
            </a:lvl2pPr>
            <a:lvl3pPr lvl="2" algn="ctr" rtl="0">
              <a:spcBef>
                <a:spcPts val="800"/>
              </a:spcBef>
              <a:spcAft>
                <a:spcPts val="0"/>
              </a:spcAft>
              <a:buNone/>
              <a:defRPr sz="1200">
                <a:solidFill>
                  <a:srgbClr val="6D6E71"/>
                </a:solidFill>
              </a:defRPr>
            </a:lvl3pPr>
            <a:lvl4pPr lvl="3" algn="ctr" rtl="0">
              <a:spcBef>
                <a:spcPts val="800"/>
              </a:spcBef>
              <a:spcAft>
                <a:spcPts val="0"/>
              </a:spcAft>
              <a:buNone/>
              <a:defRPr sz="1200">
                <a:solidFill>
                  <a:srgbClr val="6D6E71"/>
                </a:solidFill>
              </a:defRPr>
            </a:lvl4pPr>
            <a:lvl5pPr lvl="4" algn="ctr" rtl="0">
              <a:spcBef>
                <a:spcPts val="800"/>
              </a:spcBef>
              <a:spcAft>
                <a:spcPts val="0"/>
              </a:spcAft>
              <a:buNone/>
              <a:defRPr sz="1200">
                <a:solidFill>
                  <a:srgbClr val="6D6E71"/>
                </a:solidFill>
              </a:defRPr>
            </a:lvl5pPr>
            <a:lvl6pPr lvl="5" algn="ctr" rtl="0">
              <a:spcBef>
                <a:spcPts val="800"/>
              </a:spcBef>
              <a:spcAft>
                <a:spcPts val="0"/>
              </a:spcAft>
              <a:buNone/>
              <a:defRPr sz="1200">
                <a:solidFill>
                  <a:srgbClr val="6D6E71"/>
                </a:solidFill>
              </a:defRPr>
            </a:lvl6pPr>
            <a:lvl7pPr lvl="6" algn="ctr" rtl="0">
              <a:spcBef>
                <a:spcPts val="800"/>
              </a:spcBef>
              <a:spcAft>
                <a:spcPts val="0"/>
              </a:spcAft>
              <a:buNone/>
              <a:defRPr sz="1200">
                <a:solidFill>
                  <a:srgbClr val="6D6E71"/>
                </a:solidFill>
              </a:defRPr>
            </a:lvl7pPr>
            <a:lvl8pPr lvl="7" algn="ctr" rtl="0">
              <a:spcBef>
                <a:spcPts val="800"/>
              </a:spcBef>
              <a:spcAft>
                <a:spcPts val="0"/>
              </a:spcAft>
              <a:buNone/>
              <a:defRPr sz="1200">
                <a:solidFill>
                  <a:srgbClr val="6D6E71"/>
                </a:solidFill>
              </a:defRPr>
            </a:lvl8pPr>
            <a:lvl9pPr lvl="8" algn="ctr" rtl="0">
              <a:spcBef>
                <a:spcPts val="800"/>
              </a:spcBef>
              <a:spcAft>
                <a:spcPts val="0"/>
              </a:spcAft>
              <a:buNone/>
              <a:defRPr sz="1200">
                <a:solidFill>
                  <a:srgbClr val="6D6E71"/>
                </a:solidFill>
              </a:defRPr>
            </a:lvl9pPr>
          </a:lstStyle>
          <a:p>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31"/>
                                        </p:tgtEl>
                                        <p:attrNameLst>
                                          <p:attrName>style.visibility</p:attrName>
                                        </p:attrNameLst>
                                      </p:cBhvr>
                                      <p:to>
                                        <p:strVal val="visible"/>
                                      </p:to>
                                    </p:set>
                                    <p:animEffect transition="in" filter="fade">
                                      <p:cBhvr>
                                        <p:cTn id="7" dur="500"/>
                                        <p:tgtEl>
                                          <p:spTgt spid="3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Content Slide 05 - Orange">
  <p:cSld name="Content Slide 05 - Orange">
    <p:spTree>
      <p:nvGrpSpPr>
        <p:cNvPr id="1" name="Shape 345"/>
        <p:cNvGrpSpPr/>
        <p:nvPr/>
      </p:nvGrpSpPr>
      <p:grpSpPr>
        <a:xfrm>
          <a:off x="0" y="0"/>
          <a:ext cx="0" cy="0"/>
          <a:chOff x="0" y="0"/>
          <a:chExt cx="0" cy="0"/>
        </a:xfrm>
      </p:grpSpPr>
      <p:pic>
        <p:nvPicPr>
          <p:cNvPr id="346" name="Google Shape;346;p50"/>
          <p:cNvPicPr preferRelativeResize="0"/>
          <p:nvPr/>
        </p:nvPicPr>
        <p:blipFill rotWithShape="1">
          <a:blip r:embed="rId2">
            <a:alphaModFix/>
          </a:blip>
          <a:srcRect/>
          <a:stretch/>
        </p:blipFill>
        <p:spPr>
          <a:xfrm>
            <a:off x="8745884" y="4742014"/>
            <a:ext cx="311507" cy="311507"/>
          </a:xfrm>
          <a:prstGeom prst="rect">
            <a:avLst/>
          </a:prstGeom>
          <a:noFill/>
          <a:ln>
            <a:noFill/>
          </a:ln>
        </p:spPr>
      </p:pic>
      <p:pic>
        <p:nvPicPr>
          <p:cNvPr id="347" name="Google Shape;347;p50"/>
          <p:cNvPicPr preferRelativeResize="0"/>
          <p:nvPr/>
        </p:nvPicPr>
        <p:blipFill rotWithShape="1">
          <a:blip r:embed="rId3">
            <a:alphaModFix/>
          </a:blip>
          <a:srcRect/>
          <a:stretch/>
        </p:blipFill>
        <p:spPr>
          <a:xfrm>
            <a:off x="0" y="0"/>
            <a:ext cx="9144000" cy="2571750"/>
          </a:xfrm>
          <a:prstGeom prst="rect">
            <a:avLst/>
          </a:prstGeom>
          <a:noFill/>
          <a:ln>
            <a:noFill/>
          </a:ln>
        </p:spPr>
      </p:pic>
      <p:sp>
        <p:nvSpPr>
          <p:cNvPr id="348" name="Google Shape;348;p50"/>
          <p:cNvSpPr txBox="1">
            <a:spLocks noGrp="1"/>
          </p:cNvSpPr>
          <p:nvPr>
            <p:ph type="title"/>
          </p:nvPr>
        </p:nvSpPr>
        <p:spPr>
          <a:xfrm>
            <a:off x="400050" y="971325"/>
            <a:ext cx="4174800" cy="3927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a:solidFill>
                  <a:schemeClr val="lt2"/>
                </a:solidFill>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349" name="Google Shape;349;p50"/>
          <p:cNvSpPr txBox="1">
            <a:spLocks noGrp="1"/>
          </p:cNvSpPr>
          <p:nvPr>
            <p:ph type="subTitle" idx="1"/>
          </p:nvPr>
        </p:nvSpPr>
        <p:spPr>
          <a:xfrm>
            <a:off x="400050" y="1346625"/>
            <a:ext cx="4174800" cy="2538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sz="1600">
                <a:solidFill>
                  <a:srgbClr val="FFFFFF"/>
                </a:solidFill>
              </a:defRPr>
            </a:lvl1pPr>
            <a:lvl2pPr lvl="1" rtl="0">
              <a:spcBef>
                <a:spcPts val="800"/>
              </a:spcBef>
              <a:spcAft>
                <a:spcPts val="0"/>
              </a:spcAft>
              <a:buNone/>
              <a:defRPr sz="1600"/>
            </a:lvl2pPr>
            <a:lvl3pPr lvl="2" rtl="0">
              <a:spcBef>
                <a:spcPts val="800"/>
              </a:spcBef>
              <a:spcAft>
                <a:spcPts val="0"/>
              </a:spcAft>
              <a:buNone/>
              <a:defRPr sz="1600"/>
            </a:lvl3pPr>
            <a:lvl4pPr lvl="3" rtl="0">
              <a:spcBef>
                <a:spcPts val="800"/>
              </a:spcBef>
              <a:spcAft>
                <a:spcPts val="0"/>
              </a:spcAft>
              <a:buNone/>
              <a:defRPr sz="1600"/>
            </a:lvl4pPr>
            <a:lvl5pPr lvl="4" rtl="0">
              <a:spcBef>
                <a:spcPts val="800"/>
              </a:spcBef>
              <a:spcAft>
                <a:spcPts val="0"/>
              </a:spcAft>
              <a:buNone/>
              <a:defRPr sz="1600"/>
            </a:lvl5pPr>
            <a:lvl6pPr lvl="5" rtl="0">
              <a:spcBef>
                <a:spcPts val="800"/>
              </a:spcBef>
              <a:spcAft>
                <a:spcPts val="0"/>
              </a:spcAft>
              <a:buNone/>
              <a:defRPr sz="1600"/>
            </a:lvl6pPr>
            <a:lvl7pPr lvl="6" rtl="0">
              <a:spcBef>
                <a:spcPts val="800"/>
              </a:spcBef>
              <a:spcAft>
                <a:spcPts val="0"/>
              </a:spcAft>
              <a:buNone/>
              <a:defRPr sz="1600"/>
            </a:lvl7pPr>
            <a:lvl8pPr lvl="7" rtl="0">
              <a:spcBef>
                <a:spcPts val="800"/>
              </a:spcBef>
              <a:spcAft>
                <a:spcPts val="0"/>
              </a:spcAft>
              <a:buNone/>
              <a:defRPr sz="1600"/>
            </a:lvl8pPr>
            <a:lvl9pPr lvl="8" rtl="0">
              <a:spcBef>
                <a:spcPts val="800"/>
              </a:spcBef>
              <a:spcAft>
                <a:spcPts val="0"/>
              </a:spcAft>
              <a:buNone/>
              <a:defRPr sz="1600"/>
            </a:lvl9pPr>
          </a:lstStyle>
          <a:p>
            <a:endParaRPr/>
          </a:p>
        </p:txBody>
      </p:sp>
      <p:sp>
        <p:nvSpPr>
          <p:cNvPr id="350" name="Google Shape;350;p50"/>
          <p:cNvSpPr txBox="1">
            <a:spLocks noGrp="1"/>
          </p:cNvSpPr>
          <p:nvPr>
            <p:ph type="subTitle" idx="2"/>
          </p:nvPr>
        </p:nvSpPr>
        <p:spPr>
          <a:xfrm>
            <a:off x="698275" y="3720150"/>
            <a:ext cx="1246500" cy="253800"/>
          </a:xfrm>
          <a:prstGeom prst="rect">
            <a:avLst/>
          </a:prstGeom>
        </p:spPr>
        <p:txBody>
          <a:bodyPr spcFirstLastPara="1" wrap="square" lIns="68575" tIns="68575" rIns="68575" bIns="68575" anchor="ctr" anchorCtr="0">
            <a:noAutofit/>
          </a:bodyPr>
          <a:lstStyle>
            <a:lvl1pPr lvl="0" algn="ctr" rtl="0">
              <a:lnSpc>
                <a:spcPct val="100000"/>
              </a:lnSpc>
              <a:spcBef>
                <a:spcPts val="0"/>
              </a:spcBef>
              <a:spcAft>
                <a:spcPts val="0"/>
              </a:spcAft>
              <a:buNone/>
              <a:defRPr b="1">
                <a:solidFill>
                  <a:srgbClr val="6D6E71"/>
                </a:solidFill>
              </a:defRPr>
            </a:lvl1pPr>
            <a:lvl2pPr lvl="1" algn="ctr" rtl="0">
              <a:spcBef>
                <a:spcPts val="800"/>
              </a:spcBef>
              <a:spcAft>
                <a:spcPts val="0"/>
              </a:spcAft>
              <a:buNone/>
              <a:defRPr b="1">
                <a:solidFill>
                  <a:srgbClr val="6D6E71"/>
                </a:solidFill>
              </a:defRPr>
            </a:lvl2pPr>
            <a:lvl3pPr lvl="2" algn="ctr" rtl="0">
              <a:spcBef>
                <a:spcPts val="800"/>
              </a:spcBef>
              <a:spcAft>
                <a:spcPts val="0"/>
              </a:spcAft>
              <a:buNone/>
              <a:defRPr b="1">
                <a:solidFill>
                  <a:srgbClr val="6D6E71"/>
                </a:solidFill>
              </a:defRPr>
            </a:lvl3pPr>
            <a:lvl4pPr lvl="3" algn="ctr" rtl="0">
              <a:spcBef>
                <a:spcPts val="800"/>
              </a:spcBef>
              <a:spcAft>
                <a:spcPts val="0"/>
              </a:spcAft>
              <a:buNone/>
              <a:defRPr b="1">
                <a:solidFill>
                  <a:srgbClr val="6D6E71"/>
                </a:solidFill>
              </a:defRPr>
            </a:lvl4pPr>
            <a:lvl5pPr lvl="4" algn="ctr" rtl="0">
              <a:spcBef>
                <a:spcPts val="800"/>
              </a:spcBef>
              <a:spcAft>
                <a:spcPts val="0"/>
              </a:spcAft>
              <a:buNone/>
              <a:defRPr b="1">
                <a:solidFill>
                  <a:srgbClr val="6D6E71"/>
                </a:solidFill>
              </a:defRPr>
            </a:lvl5pPr>
            <a:lvl6pPr lvl="5" algn="ctr" rtl="0">
              <a:spcBef>
                <a:spcPts val="800"/>
              </a:spcBef>
              <a:spcAft>
                <a:spcPts val="0"/>
              </a:spcAft>
              <a:buNone/>
              <a:defRPr b="1">
                <a:solidFill>
                  <a:srgbClr val="6D6E71"/>
                </a:solidFill>
              </a:defRPr>
            </a:lvl6pPr>
            <a:lvl7pPr lvl="6" algn="ctr" rtl="0">
              <a:spcBef>
                <a:spcPts val="800"/>
              </a:spcBef>
              <a:spcAft>
                <a:spcPts val="0"/>
              </a:spcAft>
              <a:buNone/>
              <a:defRPr b="1">
                <a:solidFill>
                  <a:srgbClr val="6D6E71"/>
                </a:solidFill>
              </a:defRPr>
            </a:lvl7pPr>
            <a:lvl8pPr lvl="7" algn="ctr" rtl="0">
              <a:spcBef>
                <a:spcPts val="800"/>
              </a:spcBef>
              <a:spcAft>
                <a:spcPts val="0"/>
              </a:spcAft>
              <a:buNone/>
              <a:defRPr b="1">
                <a:solidFill>
                  <a:srgbClr val="6D6E71"/>
                </a:solidFill>
              </a:defRPr>
            </a:lvl8pPr>
            <a:lvl9pPr lvl="8" algn="ctr" rtl="0">
              <a:spcBef>
                <a:spcPts val="800"/>
              </a:spcBef>
              <a:spcAft>
                <a:spcPts val="0"/>
              </a:spcAft>
              <a:buNone/>
              <a:defRPr b="1">
                <a:solidFill>
                  <a:srgbClr val="6D6E71"/>
                </a:solidFill>
              </a:defRPr>
            </a:lvl9pPr>
          </a:lstStyle>
          <a:p>
            <a:endParaRPr/>
          </a:p>
        </p:txBody>
      </p:sp>
      <p:sp>
        <p:nvSpPr>
          <p:cNvPr id="351" name="Google Shape;351;p50"/>
          <p:cNvSpPr txBox="1">
            <a:spLocks noGrp="1"/>
          </p:cNvSpPr>
          <p:nvPr>
            <p:ph type="subTitle" idx="3"/>
          </p:nvPr>
        </p:nvSpPr>
        <p:spPr>
          <a:xfrm>
            <a:off x="2303513" y="3741050"/>
            <a:ext cx="1246500" cy="253800"/>
          </a:xfrm>
          <a:prstGeom prst="rect">
            <a:avLst/>
          </a:prstGeom>
        </p:spPr>
        <p:txBody>
          <a:bodyPr spcFirstLastPara="1" wrap="square" lIns="68575" tIns="68575" rIns="68575" bIns="68575" anchor="ctr" anchorCtr="0">
            <a:noAutofit/>
          </a:bodyPr>
          <a:lstStyle>
            <a:lvl1pPr lvl="0" algn="ctr" rtl="0">
              <a:lnSpc>
                <a:spcPct val="100000"/>
              </a:lnSpc>
              <a:spcBef>
                <a:spcPts val="0"/>
              </a:spcBef>
              <a:spcAft>
                <a:spcPts val="0"/>
              </a:spcAft>
              <a:buNone/>
              <a:defRPr b="1">
                <a:solidFill>
                  <a:srgbClr val="6D6E71"/>
                </a:solidFill>
              </a:defRPr>
            </a:lvl1pPr>
            <a:lvl2pPr lvl="1" algn="ctr" rtl="0">
              <a:spcBef>
                <a:spcPts val="800"/>
              </a:spcBef>
              <a:spcAft>
                <a:spcPts val="0"/>
              </a:spcAft>
              <a:buNone/>
              <a:defRPr b="1">
                <a:solidFill>
                  <a:srgbClr val="6D6E71"/>
                </a:solidFill>
              </a:defRPr>
            </a:lvl2pPr>
            <a:lvl3pPr lvl="2" algn="ctr" rtl="0">
              <a:spcBef>
                <a:spcPts val="800"/>
              </a:spcBef>
              <a:spcAft>
                <a:spcPts val="0"/>
              </a:spcAft>
              <a:buNone/>
              <a:defRPr b="1">
                <a:solidFill>
                  <a:srgbClr val="6D6E71"/>
                </a:solidFill>
              </a:defRPr>
            </a:lvl3pPr>
            <a:lvl4pPr lvl="3" algn="ctr" rtl="0">
              <a:spcBef>
                <a:spcPts val="800"/>
              </a:spcBef>
              <a:spcAft>
                <a:spcPts val="0"/>
              </a:spcAft>
              <a:buNone/>
              <a:defRPr b="1">
                <a:solidFill>
                  <a:srgbClr val="6D6E71"/>
                </a:solidFill>
              </a:defRPr>
            </a:lvl4pPr>
            <a:lvl5pPr lvl="4" algn="ctr" rtl="0">
              <a:spcBef>
                <a:spcPts val="800"/>
              </a:spcBef>
              <a:spcAft>
                <a:spcPts val="0"/>
              </a:spcAft>
              <a:buNone/>
              <a:defRPr b="1">
                <a:solidFill>
                  <a:srgbClr val="6D6E71"/>
                </a:solidFill>
              </a:defRPr>
            </a:lvl5pPr>
            <a:lvl6pPr lvl="5" algn="ctr" rtl="0">
              <a:spcBef>
                <a:spcPts val="800"/>
              </a:spcBef>
              <a:spcAft>
                <a:spcPts val="0"/>
              </a:spcAft>
              <a:buNone/>
              <a:defRPr b="1">
                <a:solidFill>
                  <a:srgbClr val="6D6E71"/>
                </a:solidFill>
              </a:defRPr>
            </a:lvl6pPr>
            <a:lvl7pPr lvl="6" algn="ctr" rtl="0">
              <a:spcBef>
                <a:spcPts val="800"/>
              </a:spcBef>
              <a:spcAft>
                <a:spcPts val="0"/>
              </a:spcAft>
              <a:buNone/>
              <a:defRPr b="1">
                <a:solidFill>
                  <a:srgbClr val="6D6E71"/>
                </a:solidFill>
              </a:defRPr>
            </a:lvl7pPr>
            <a:lvl8pPr lvl="7" algn="ctr" rtl="0">
              <a:spcBef>
                <a:spcPts val="800"/>
              </a:spcBef>
              <a:spcAft>
                <a:spcPts val="0"/>
              </a:spcAft>
              <a:buNone/>
              <a:defRPr b="1">
                <a:solidFill>
                  <a:srgbClr val="6D6E71"/>
                </a:solidFill>
              </a:defRPr>
            </a:lvl8pPr>
            <a:lvl9pPr lvl="8" algn="ctr" rtl="0">
              <a:spcBef>
                <a:spcPts val="800"/>
              </a:spcBef>
              <a:spcAft>
                <a:spcPts val="0"/>
              </a:spcAft>
              <a:buNone/>
              <a:defRPr b="1">
                <a:solidFill>
                  <a:srgbClr val="6D6E71"/>
                </a:solidFill>
              </a:defRPr>
            </a:lvl9pPr>
          </a:lstStyle>
          <a:p>
            <a:endParaRPr/>
          </a:p>
        </p:txBody>
      </p:sp>
      <p:sp>
        <p:nvSpPr>
          <p:cNvPr id="352" name="Google Shape;352;p50"/>
          <p:cNvSpPr txBox="1">
            <a:spLocks noGrp="1"/>
          </p:cNvSpPr>
          <p:nvPr>
            <p:ph type="subTitle" idx="4"/>
          </p:nvPr>
        </p:nvSpPr>
        <p:spPr>
          <a:xfrm>
            <a:off x="3908675" y="3741050"/>
            <a:ext cx="1246500" cy="253800"/>
          </a:xfrm>
          <a:prstGeom prst="rect">
            <a:avLst/>
          </a:prstGeom>
        </p:spPr>
        <p:txBody>
          <a:bodyPr spcFirstLastPara="1" wrap="square" lIns="68575" tIns="68575" rIns="68575" bIns="68575" anchor="ctr" anchorCtr="0">
            <a:noAutofit/>
          </a:bodyPr>
          <a:lstStyle>
            <a:lvl1pPr lvl="0" algn="ctr" rtl="0">
              <a:lnSpc>
                <a:spcPct val="100000"/>
              </a:lnSpc>
              <a:spcBef>
                <a:spcPts val="0"/>
              </a:spcBef>
              <a:spcAft>
                <a:spcPts val="0"/>
              </a:spcAft>
              <a:buNone/>
              <a:defRPr b="1">
                <a:solidFill>
                  <a:srgbClr val="6D6E71"/>
                </a:solidFill>
              </a:defRPr>
            </a:lvl1pPr>
            <a:lvl2pPr lvl="1" algn="ctr" rtl="0">
              <a:spcBef>
                <a:spcPts val="800"/>
              </a:spcBef>
              <a:spcAft>
                <a:spcPts val="0"/>
              </a:spcAft>
              <a:buNone/>
              <a:defRPr b="1">
                <a:solidFill>
                  <a:srgbClr val="6D6E71"/>
                </a:solidFill>
              </a:defRPr>
            </a:lvl2pPr>
            <a:lvl3pPr lvl="2" algn="ctr" rtl="0">
              <a:spcBef>
                <a:spcPts val="800"/>
              </a:spcBef>
              <a:spcAft>
                <a:spcPts val="0"/>
              </a:spcAft>
              <a:buNone/>
              <a:defRPr b="1">
                <a:solidFill>
                  <a:srgbClr val="6D6E71"/>
                </a:solidFill>
              </a:defRPr>
            </a:lvl3pPr>
            <a:lvl4pPr lvl="3" algn="ctr" rtl="0">
              <a:spcBef>
                <a:spcPts val="800"/>
              </a:spcBef>
              <a:spcAft>
                <a:spcPts val="0"/>
              </a:spcAft>
              <a:buNone/>
              <a:defRPr b="1">
                <a:solidFill>
                  <a:srgbClr val="6D6E71"/>
                </a:solidFill>
              </a:defRPr>
            </a:lvl4pPr>
            <a:lvl5pPr lvl="4" algn="ctr" rtl="0">
              <a:spcBef>
                <a:spcPts val="800"/>
              </a:spcBef>
              <a:spcAft>
                <a:spcPts val="0"/>
              </a:spcAft>
              <a:buNone/>
              <a:defRPr b="1">
                <a:solidFill>
                  <a:srgbClr val="6D6E71"/>
                </a:solidFill>
              </a:defRPr>
            </a:lvl5pPr>
            <a:lvl6pPr lvl="5" algn="ctr" rtl="0">
              <a:spcBef>
                <a:spcPts val="800"/>
              </a:spcBef>
              <a:spcAft>
                <a:spcPts val="0"/>
              </a:spcAft>
              <a:buNone/>
              <a:defRPr b="1">
                <a:solidFill>
                  <a:srgbClr val="6D6E71"/>
                </a:solidFill>
              </a:defRPr>
            </a:lvl6pPr>
            <a:lvl7pPr lvl="6" algn="ctr" rtl="0">
              <a:spcBef>
                <a:spcPts val="800"/>
              </a:spcBef>
              <a:spcAft>
                <a:spcPts val="0"/>
              </a:spcAft>
              <a:buNone/>
              <a:defRPr b="1">
                <a:solidFill>
                  <a:srgbClr val="6D6E71"/>
                </a:solidFill>
              </a:defRPr>
            </a:lvl7pPr>
            <a:lvl8pPr lvl="7" algn="ctr" rtl="0">
              <a:spcBef>
                <a:spcPts val="800"/>
              </a:spcBef>
              <a:spcAft>
                <a:spcPts val="0"/>
              </a:spcAft>
              <a:buNone/>
              <a:defRPr b="1">
                <a:solidFill>
                  <a:srgbClr val="6D6E71"/>
                </a:solidFill>
              </a:defRPr>
            </a:lvl8pPr>
            <a:lvl9pPr lvl="8" algn="ctr" rtl="0">
              <a:spcBef>
                <a:spcPts val="800"/>
              </a:spcBef>
              <a:spcAft>
                <a:spcPts val="0"/>
              </a:spcAft>
              <a:buNone/>
              <a:defRPr b="1">
                <a:solidFill>
                  <a:srgbClr val="6D6E71"/>
                </a:solidFill>
              </a:defRPr>
            </a:lvl9pPr>
          </a:lstStyle>
          <a:p>
            <a:endParaRPr/>
          </a:p>
        </p:txBody>
      </p:sp>
      <p:sp>
        <p:nvSpPr>
          <p:cNvPr id="353" name="Google Shape;353;p50"/>
          <p:cNvSpPr txBox="1">
            <a:spLocks noGrp="1"/>
          </p:cNvSpPr>
          <p:nvPr>
            <p:ph type="subTitle" idx="5"/>
          </p:nvPr>
        </p:nvSpPr>
        <p:spPr>
          <a:xfrm>
            <a:off x="5513850" y="3741050"/>
            <a:ext cx="1246500" cy="253800"/>
          </a:xfrm>
          <a:prstGeom prst="rect">
            <a:avLst/>
          </a:prstGeom>
        </p:spPr>
        <p:txBody>
          <a:bodyPr spcFirstLastPara="1" wrap="square" lIns="68575" tIns="68575" rIns="68575" bIns="68575" anchor="ctr" anchorCtr="0">
            <a:noAutofit/>
          </a:bodyPr>
          <a:lstStyle>
            <a:lvl1pPr lvl="0" algn="ctr" rtl="0">
              <a:lnSpc>
                <a:spcPct val="100000"/>
              </a:lnSpc>
              <a:spcBef>
                <a:spcPts val="0"/>
              </a:spcBef>
              <a:spcAft>
                <a:spcPts val="0"/>
              </a:spcAft>
              <a:buNone/>
              <a:defRPr b="1">
                <a:solidFill>
                  <a:srgbClr val="6D6E71"/>
                </a:solidFill>
              </a:defRPr>
            </a:lvl1pPr>
            <a:lvl2pPr lvl="1" algn="ctr" rtl="0">
              <a:spcBef>
                <a:spcPts val="800"/>
              </a:spcBef>
              <a:spcAft>
                <a:spcPts val="0"/>
              </a:spcAft>
              <a:buNone/>
              <a:defRPr b="1">
                <a:solidFill>
                  <a:srgbClr val="6D6E71"/>
                </a:solidFill>
              </a:defRPr>
            </a:lvl2pPr>
            <a:lvl3pPr lvl="2" algn="ctr" rtl="0">
              <a:spcBef>
                <a:spcPts val="800"/>
              </a:spcBef>
              <a:spcAft>
                <a:spcPts val="0"/>
              </a:spcAft>
              <a:buNone/>
              <a:defRPr b="1">
                <a:solidFill>
                  <a:srgbClr val="6D6E71"/>
                </a:solidFill>
              </a:defRPr>
            </a:lvl3pPr>
            <a:lvl4pPr lvl="3" algn="ctr" rtl="0">
              <a:spcBef>
                <a:spcPts val="800"/>
              </a:spcBef>
              <a:spcAft>
                <a:spcPts val="0"/>
              </a:spcAft>
              <a:buNone/>
              <a:defRPr b="1">
                <a:solidFill>
                  <a:srgbClr val="6D6E71"/>
                </a:solidFill>
              </a:defRPr>
            </a:lvl4pPr>
            <a:lvl5pPr lvl="4" algn="ctr" rtl="0">
              <a:spcBef>
                <a:spcPts val="800"/>
              </a:spcBef>
              <a:spcAft>
                <a:spcPts val="0"/>
              </a:spcAft>
              <a:buNone/>
              <a:defRPr b="1">
                <a:solidFill>
                  <a:srgbClr val="6D6E71"/>
                </a:solidFill>
              </a:defRPr>
            </a:lvl5pPr>
            <a:lvl6pPr lvl="5" algn="ctr" rtl="0">
              <a:spcBef>
                <a:spcPts val="800"/>
              </a:spcBef>
              <a:spcAft>
                <a:spcPts val="0"/>
              </a:spcAft>
              <a:buNone/>
              <a:defRPr b="1">
                <a:solidFill>
                  <a:srgbClr val="6D6E71"/>
                </a:solidFill>
              </a:defRPr>
            </a:lvl6pPr>
            <a:lvl7pPr lvl="6" algn="ctr" rtl="0">
              <a:spcBef>
                <a:spcPts val="800"/>
              </a:spcBef>
              <a:spcAft>
                <a:spcPts val="0"/>
              </a:spcAft>
              <a:buNone/>
              <a:defRPr b="1">
                <a:solidFill>
                  <a:srgbClr val="6D6E71"/>
                </a:solidFill>
              </a:defRPr>
            </a:lvl7pPr>
            <a:lvl8pPr lvl="7" algn="ctr" rtl="0">
              <a:spcBef>
                <a:spcPts val="800"/>
              </a:spcBef>
              <a:spcAft>
                <a:spcPts val="0"/>
              </a:spcAft>
              <a:buNone/>
              <a:defRPr b="1">
                <a:solidFill>
                  <a:srgbClr val="6D6E71"/>
                </a:solidFill>
              </a:defRPr>
            </a:lvl8pPr>
            <a:lvl9pPr lvl="8" algn="ctr" rtl="0">
              <a:spcBef>
                <a:spcPts val="800"/>
              </a:spcBef>
              <a:spcAft>
                <a:spcPts val="0"/>
              </a:spcAft>
              <a:buNone/>
              <a:defRPr b="1">
                <a:solidFill>
                  <a:srgbClr val="6D6E71"/>
                </a:solidFill>
              </a:defRPr>
            </a:lvl9pPr>
          </a:lstStyle>
          <a:p>
            <a:endParaRPr/>
          </a:p>
        </p:txBody>
      </p:sp>
      <p:sp>
        <p:nvSpPr>
          <p:cNvPr id="354" name="Google Shape;354;p50"/>
          <p:cNvSpPr txBox="1">
            <a:spLocks noGrp="1"/>
          </p:cNvSpPr>
          <p:nvPr>
            <p:ph type="subTitle" idx="6"/>
          </p:nvPr>
        </p:nvSpPr>
        <p:spPr>
          <a:xfrm>
            <a:off x="7119025" y="3741050"/>
            <a:ext cx="1246500" cy="253800"/>
          </a:xfrm>
          <a:prstGeom prst="rect">
            <a:avLst/>
          </a:prstGeom>
        </p:spPr>
        <p:txBody>
          <a:bodyPr spcFirstLastPara="1" wrap="square" lIns="68575" tIns="68575" rIns="68575" bIns="68575" anchor="ctr" anchorCtr="0">
            <a:noAutofit/>
          </a:bodyPr>
          <a:lstStyle>
            <a:lvl1pPr lvl="0" algn="ctr" rtl="0">
              <a:lnSpc>
                <a:spcPct val="100000"/>
              </a:lnSpc>
              <a:spcBef>
                <a:spcPts val="0"/>
              </a:spcBef>
              <a:spcAft>
                <a:spcPts val="0"/>
              </a:spcAft>
              <a:buNone/>
              <a:defRPr b="1">
                <a:solidFill>
                  <a:srgbClr val="6D6E71"/>
                </a:solidFill>
              </a:defRPr>
            </a:lvl1pPr>
            <a:lvl2pPr lvl="1" algn="ctr" rtl="0">
              <a:spcBef>
                <a:spcPts val="800"/>
              </a:spcBef>
              <a:spcAft>
                <a:spcPts val="0"/>
              </a:spcAft>
              <a:buNone/>
              <a:defRPr b="1">
                <a:solidFill>
                  <a:srgbClr val="6D6E71"/>
                </a:solidFill>
              </a:defRPr>
            </a:lvl2pPr>
            <a:lvl3pPr lvl="2" algn="ctr" rtl="0">
              <a:spcBef>
                <a:spcPts val="800"/>
              </a:spcBef>
              <a:spcAft>
                <a:spcPts val="0"/>
              </a:spcAft>
              <a:buNone/>
              <a:defRPr b="1">
                <a:solidFill>
                  <a:srgbClr val="6D6E71"/>
                </a:solidFill>
              </a:defRPr>
            </a:lvl3pPr>
            <a:lvl4pPr lvl="3" algn="ctr" rtl="0">
              <a:spcBef>
                <a:spcPts val="800"/>
              </a:spcBef>
              <a:spcAft>
                <a:spcPts val="0"/>
              </a:spcAft>
              <a:buNone/>
              <a:defRPr b="1">
                <a:solidFill>
                  <a:srgbClr val="6D6E71"/>
                </a:solidFill>
              </a:defRPr>
            </a:lvl4pPr>
            <a:lvl5pPr lvl="4" algn="ctr" rtl="0">
              <a:spcBef>
                <a:spcPts val="800"/>
              </a:spcBef>
              <a:spcAft>
                <a:spcPts val="0"/>
              </a:spcAft>
              <a:buNone/>
              <a:defRPr b="1">
                <a:solidFill>
                  <a:srgbClr val="6D6E71"/>
                </a:solidFill>
              </a:defRPr>
            </a:lvl5pPr>
            <a:lvl6pPr lvl="5" algn="ctr" rtl="0">
              <a:spcBef>
                <a:spcPts val="800"/>
              </a:spcBef>
              <a:spcAft>
                <a:spcPts val="0"/>
              </a:spcAft>
              <a:buNone/>
              <a:defRPr b="1">
                <a:solidFill>
                  <a:srgbClr val="6D6E71"/>
                </a:solidFill>
              </a:defRPr>
            </a:lvl6pPr>
            <a:lvl7pPr lvl="6" algn="ctr" rtl="0">
              <a:spcBef>
                <a:spcPts val="800"/>
              </a:spcBef>
              <a:spcAft>
                <a:spcPts val="0"/>
              </a:spcAft>
              <a:buNone/>
              <a:defRPr b="1">
                <a:solidFill>
                  <a:srgbClr val="6D6E71"/>
                </a:solidFill>
              </a:defRPr>
            </a:lvl7pPr>
            <a:lvl8pPr lvl="7" algn="ctr" rtl="0">
              <a:spcBef>
                <a:spcPts val="800"/>
              </a:spcBef>
              <a:spcAft>
                <a:spcPts val="0"/>
              </a:spcAft>
              <a:buNone/>
              <a:defRPr b="1">
                <a:solidFill>
                  <a:srgbClr val="6D6E71"/>
                </a:solidFill>
              </a:defRPr>
            </a:lvl8pPr>
            <a:lvl9pPr lvl="8" algn="ctr" rtl="0">
              <a:spcBef>
                <a:spcPts val="800"/>
              </a:spcBef>
              <a:spcAft>
                <a:spcPts val="0"/>
              </a:spcAft>
              <a:buNone/>
              <a:defRPr b="1">
                <a:solidFill>
                  <a:srgbClr val="6D6E71"/>
                </a:solidFill>
              </a:defRPr>
            </a:lvl9pPr>
          </a:lstStyle>
          <a:p>
            <a:endParaRPr/>
          </a:p>
        </p:txBody>
      </p:sp>
      <p:sp>
        <p:nvSpPr>
          <p:cNvPr id="355" name="Google Shape;355;p50"/>
          <p:cNvSpPr txBox="1">
            <a:spLocks noGrp="1"/>
          </p:cNvSpPr>
          <p:nvPr>
            <p:ph type="subTitle" idx="7"/>
          </p:nvPr>
        </p:nvSpPr>
        <p:spPr>
          <a:xfrm>
            <a:off x="698225" y="4086300"/>
            <a:ext cx="1246500" cy="721500"/>
          </a:xfrm>
          <a:prstGeom prst="rect">
            <a:avLst/>
          </a:prstGeom>
        </p:spPr>
        <p:txBody>
          <a:bodyPr spcFirstLastPara="1" wrap="square" lIns="68575" tIns="68575" rIns="68575" bIns="68575" anchor="t" anchorCtr="0">
            <a:noAutofit/>
          </a:bodyPr>
          <a:lstStyle>
            <a:lvl1pPr lvl="0" algn="ctr" rtl="0">
              <a:lnSpc>
                <a:spcPct val="100000"/>
              </a:lnSpc>
              <a:spcBef>
                <a:spcPts val="0"/>
              </a:spcBef>
              <a:spcAft>
                <a:spcPts val="0"/>
              </a:spcAft>
              <a:buNone/>
              <a:defRPr sz="1200">
                <a:solidFill>
                  <a:srgbClr val="6D6E71"/>
                </a:solidFill>
              </a:defRPr>
            </a:lvl1pPr>
            <a:lvl2pPr lvl="1" algn="ctr" rtl="0">
              <a:spcBef>
                <a:spcPts val="800"/>
              </a:spcBef>
              <a:spcAft>
                <a:spcPts val="0"/>
              </a:spcAft>
              <a:buNone/>
              <a:defRPr sz="1200">
                <a:solidFill>
                  <a:srgbClr val="6D6E71"/>
                </a:solidFill>
              </a:defRPr>
            </a:lvl2pPr>
            <a:lvl3pPr lvl="2" algn="ctr" rtl="0">
              <a:spcBef>
                <a:spcPts val="800"/>
              </a:spcBef>
              <a:spcAft>
                <a:spcPts val="0"/>
              </a:spcAft>
              <a:buNone/>
              <a:defRPr sz="1200">
                <a:solidFill>
                  <a:srgbClr val="6D6E71"/>
                </a:solidFill>
              </a:defRPr>
            </a:lvl3pPr>
            <a:lvl4pPr lvl="3" algn="ctr" rtl="0">
              <a:spcBef>
                <a:spcPts val="800"/>
              </a:spcBef>
              <a:spcAft>
                <a:spcPts val="0"/>
              </a:spcAft>
              <a:buNone/>
              <a:defRPr sz="1200">
                <a:solidFill>
                  <a:srgbClr val="6D6E71"/>
                </a:solidFill>
              </a:defRPr>
            </a:lvl4pPr>
            <a:lvl5pPr lvl="4" algn="ctr" rtl="0">
              <a:spcBef>
                <a:spcPts val="800"/>
              </a:spcBef>
              <a:spcAft>
                <a:spcPts val="0"/>
              </a:spcAft>
              <a:buNone/>
              <a:defRPr sz="1200">
                <a:solidFill>
                  <a:srgbClr val="6D6E71"/>
                </a:solidFill>
              </a:defRPr>
            </a:lvl5pPr>
            <a:lvl6pPr lvl="5" algn="ctr" rtl="0">
              <a:spcBef>
                <a:spcPts val="800"/>
              </a:spcBef>
              <a:spcAft>
                <a:spcPts val="0"/>
              </a:spcAft>
              <a:buNone/>
              <a:defRPr sz="1200">
                <a:solidFill>
                  <a:srgbClr val="6D6E71"/>
                </a:solidFill>
              </a:defRPr>
            </a:lvl6pPr>
            <a:lvl7pPr lvl="6" algn="ctr" rtl="0">
              <a:spcBef>
                <a:spcPts val="800"/>
              </a:spcBef>
              <a:spcAft>
                <a:spcPts val="0"/>
              </a:spcAft>
              <a:buNone/>
              <a:defRPr sz="1200">
                <a:solidFill>
                  <a:srgbClr val="6D6E71"/>
                </a:solidFill>
              </a:defRPr>
            </a:lvl7pPr>
            <a:lvl8pPr lvl="7" algn="ctr" rtl="0">
              <a:spcBef>
                <a:spcPts val="800"/>
              </a:spcBef>
              <a:spcAft>
                <a:spcPts val="0"/>
              </a:spcAft>
              <a:buNone/>
              <a:defRPr sz="1200">
                <a:solidFill>
                  <a:srgbClr val="6D6E71"/>
                </a:solidFill>
              </a:defRPr>
            </a:lvl8pPr>
            <a:lvl9pPr lvl="8" algn="ctr" rtl="0">
              <a:spcBef>
                <a:spcPts val="800"/>
              </a:spcBef>
              <a:spcAft>
                <a:spcPts val="0"/>
              </a:spcAft>
              <a:buNone/>
              <a:defRPr sz="1200">
                <a:solidFill>
                  <a:srgbClr val="6D6E71"/>
                </a:solidFill>
              </a:defRPr>
            </a:lvl9pPr>
          </a:lstStyle>
          <a:p>
            <a:endParaRPr/>
          </a:p>
        </p:txBody>
      </p:sp>
      <p:sp>
        <p:nvSpPr>
          <p:cNvPr id="356" name="Google Shape;356;p50"/>
          <p:cNvSpPr txBox="1">
            <a:spLocks noGrp="1"/>
          </p:cNvSpPr>
          <p:nvPr>
            <p:ph type="subTitle" idx="8"/>
          </p:nvPr>
        </p:nvSpPr>
        <p:spPr>
          <a:xfrm>
            <a:off x="2303475" y="4086300"/>
            <a:ext cx="1246500" cy="721500"/>
          </a:xfrm>
          <a:prstGeom prst="rect">
            <a:avLst/>
          </a:prstGeom>
        </p:spPr>
        <p:txBody>
          <a:bodyPr spcFirstLastPara="1" wrap="square" lIns="68575" tIns="68575" rIns="68575" bIns="68575" anchor="t" anchorCtr="0">
            <a:noAutofit/>
          </a:bodyPr>
          <a:lstStyle>
            <a:lvl1pPr lvl="0" algn="ctr" rtl="0">
              <a:lnSpc>
                <a:spcPct val="100000"/>
              </a:lnSpc>
              <a:spcBef>
                <a:spcPts val="0"/>
              </a:spcBef>
              <a:spcAft>
                <a:spcPts val="0"/>
              </a:spcAft>
              <a:buNone/>
              <a:defRPr sz="1200">
                <a:solidFill>
                  <a:srgbClr val="6D6E71"/>
                </a:solidFill>
              </a:defRPr>
            </a:lvl1pPr>
            <a:lvl2pPr lvl="1" algn="ctr" rtl="0">
              <a:spcBef>
                <a:spcPts val="800"/>
              </a:spcBef>
              <a:spcAft>
                <a:spcPts val="0"/>
              </a:spcAft>
              <a:buNone/>
              <a:defRPr sz="1200">
                <a:solidFill>
                  <a:srgbClr val="6D6E71"/>
                </a:solidFill>
              </a:defRPr>
            </a:lvl2pPr>
            <a:lvl3pPr lvl="2" algn="ctr" rtl="0">
              <a:spcBef>
                <a:spcPts val="800"/>
              </a:spcBef>
              <a:spcAft>
                <a:spcPts val="0"/>
              </a:spcAft>
              <a:buNone/>
              <a:defRPr sz="1200">
                <a:solidFill>
                  <a:srgbClr val="6D6E71"/>
                </a:solidFill>
              </a:defRPr>
            </a:lvl3pPr>
            <a:lvl4pPr lvl="3" algn="ctr" rtl="0">
              <a:spcBef>
                <a:spcPts val="800"/>
              </a:spcBef>
              <a:spcAft>
                <a:spcPts val="0"/>
              </a:spcAft>
              <a:buNone/>
              <a:defRPr sz="1200">
                <a:solidFill>
                  <a:srgbClr val="6D6E71"/>
                </a:solidFill>
              </a:defRPr>
            </a:lvl4pPr>
            <a:lvl5pPr lvl="4" algn="ctr" rtl="0">
              <a:spcBef>
                <a:spcPts val="800"/>
              </a:spcBef>
              <a:spcAft>
                <a:spcPts val="0"/>
              </a:spcAft>
              <a:buNone/>
              <a:defRPr sz="1200">
                <a:solidFill>
                  <a:srgbClr val="6D6E71"/>
                </a:solidFill>
              </a:defRPr>
            </a:lvl5pPr>
            <a:lvl6pPr lvl="5" algn="ctr" rtl="0">
              <a:spcBef>
                <a:spcPts val="800"/>
              </a:spcBef>
              <a:spcAft>
                <a:spcPts val="0"/>
              </a:spcAft>
              <a:buNone/>
              <a:defRPr sz="1200">
                <a:solidFill>
                  <a:srgbClr val="6D6E71"/>
                </a:solidFill>
              </a:defRPr>
            </a:lvl6pPr>
            <a:lvl7pPr lvl="6" algn="ctr" rtl="0">
              <a:spcBef>
                <a:spcPts val="800"/>
              </a:spcBef>
              <a:spcAft>
                <a:spcPts val="0"/>
              </a:spcAft>
              <a:buNone/>
              <a:defRPr sz="1200">
                <a:solidFill>
                  <a:srgbClr val="6D6E71"/>
                </a:solidFill>
              </a:defRPr>
            </a:lvl7pPr>
            <a:lvl8pPr lvl="7" algn="ctr" rtl="0">
              <a:spcBef>
                <a:spcPts val="800"/>
              </a:spcBef>
              <a:spcAft>
                <a:spcPts val="0"/>
              </a:spcAft>
              <a:buNone/>
              <a:defRPr sz="1200">
                <a:solidFill>
                  <a:srgbClr val="6D6E71"/>
                </a:solidFill>
              </a:defRPr>
            </a:lvl8pPr>
            <a:lvl9pPr lvl="8" algn="ctr" rtl="0">
              <a:spcBef>
                <a:spcPts val="800"/>
              </a:spcBef>
              <a:spcAft>
                <a:spcPts val="0"/>
              </a:spcAft>
              <a:buNone/>
              <a:defRPr sz="1200">
                <a:solidFill>
                  <a:srgbClr val="6D6E71"/>
                </a:solidFill>
              </a:defRPr>
            </a:lvl9pPr>
          </a:lstStyle>
          <a:p>
            <a:endParaRPr/>
          </a:p>
        </p:txBody>
      </p:sp>
      <p:sp>
        <p:nvSpPr>
          <p:cNvPr id="357" name="Google Shape;357;p50"/>
          <p:cNvSpPr txBox="1">
            <a:spLocks noGrp="1"/>
          </p:cNvSpPr>
          <p:nvPr>
            <p:ph type="subTitle" idx="9"/>
          </p:nvPr>
        </p:nvSpPr>
        <p:spPr>
          <a:xfrm>
            <a:off x="3908625" y="4086300"/>
            <a:ext cx="1246500" cy="721500"/>
          </a:xfrm>
          <a:prstGeom prst="rect">
            <a:avLst/>
          </a:prstGeom>
        </p:spPr>
        <p:txBody>
          <a:bodyPr spcFirstLastPara="1" wrap="square" lIns="68575" tIns="68575" rIns="68575" bIns="68575" anchor="t" anchorCtr="0">
            <a:noAutofit/>
          </a:bodyPr>
          <a:lstStyle>
            <a:lvl1pPr lvl="0" algn="ctr" rtl="0">
              <a:lnSpc>
                <a:spcPct val="100000"/>
              </a:lnSpc>
              <a:spcBef>
                <a:spcPts val="0"/>
              </a:spcBef>
              <a:spcAft>
                <a:spcPts val="0"/>
              </a:spcAft>
              <a:buNone/>
              <a:defRPr sz="1200">
                <a:solidFill>
                  <a:srgbClr val="6D6E71"/>
                </a:solidFill>
              </a:defRPr>
            </a:lvl1pPr>
            <a:lvl2pPr lvl="1" algn="ctr" rtl="0">
              <a:spcBef>
                <a:spcPts val="800"/>
              </a:spcBef>
              <a:spcAft>
                <a:spcPts val="0"/>
              </a:spcAft>
              <a:buNone/>
              <a:defRPr sz="1200">
                <a:solidFill>
                  <a:srgbClr val="6D6E71"/>
                </a:solidFill>
              </a:defRPr>
            </a:lvl2pPr>
            <a:lvl3pPr lvl="2" algn="ctr" rtl="0">
              <a:spcBef>
                <a:spcPts val="800"/>
              </a:spcBef>
              <a:spcAft>
                <a:spcPts val="0"/>
              </a:spcAft>
              <a:buNone/>
              <a:defRPr sz="1200">
                <a:solidFill>
                  <a:srgbClr val="6D6E71"/>
                </a:solidFill>
              </a:defRPr>
            </a:lvl3pPr>
            <a:lvl4pPr lvl="3" algn="ctr" rtl="0">
              <a:spcBef>
                <a:spcPts val="800"/>
              </a:spcBef>
              <a:spcAft>
                <a:spcPts val="0"/>
              </a:spcAft>
              <a:buNone/>
              <a:defRPr sz="1200">
                <a:solidFill>
                  <a:srgbClr val="6D6E71"/>
                </a:solidFill>
              </a:defRPr>
            </a:lvl4pPr>
            <a:lvl5pPr lvl="4" algn="ctr" rtl="0">
              <a:spcBef>
                <a:spcPts val="800"/>
              </a:spcBef>
              <a:spcAft>
                <a:spcPts val="0"/>
              </a:spcAft>
              <a:buNone/>
              <a:defRPr sz="1200">
                <a:solidFill>
                  <a:srgbClr val="6D6E71"/>
                </a:solidFill>
              </a:defRPr>
            </a:lvl5pPr>
            <a:lvl6pPr lvl="5" algn="ctr" rtl="0">
              <a:spcBef>
                <a:spcPts val="800"/>
              </a:spcBef>
              <a:spcAft>
                <a:spcPts val="0"/>
              </a:spcAft>
              <a:buNone/>
              <a:defRPr sz="1200">
                <a:solidFill>
                  <a:srgbClr val="6D6E71"/>
                </a:solidFill>
              </a:defRPr>
            </a:lvl6pPr>
            <a:lvl7pPr lvl="6" algn="ctr" rtl="0">
              <a:spcBef>
                <a:spcPts val="800"/>
              </a:spcBef>
              <a:spcAft>
                <a:spcPts val="0"/>
              </a:spcAft>
              <a:buNone/>
              <a:defRPr sz="1200">
                <a:solidFill>
                  <a:srgbClr val="6D6E71"/>
                </a:solidFill>
              </a:defRPr>
            </a:lvl7pPr>
            <a:lvl8pPr lvl="7" algn="ctr" rtl="0">
              <a:spcBef>
                <a:spcPts val="800"/>
              </a:spcBef>
              <a:spcAft>
                <a:spcPts val="0"/>
              </a:spcAft>
              <a:buNone/>
              <a:defRPr sz="1200">
                <a:solidFill>
                  <a:srgbClr val="6D6E71"/>
                </a:solidFill>
              </a:defRPr>
            </a:lvl8pPr>
            <a:lvl9pPr lvl="8" algn="ctr" rtl="0">
              <a:spcBef>
                <a:spcPts val="800"/>
              </a:spcBef>
              <a:spcAft>
                <a:spcPts val="0"/>
              </a:spcAft>
              <a:buNone/>
              <a:defRPr sz="1200">
                <a:solidFill>
                  <a:srgbClr val="6D6E71"/>
                </a:solidFill>
              </a:defRPr>
            </a:lvl9pPr>
          </a:lstStyle>
          <a:p>
            <a:endParaRPr/>
          </a:p>
        </p:txBody>
      </p:sp>
      <p:sp>
        <p:nvSpPr>
          <p:cNvPr id="358" name="Google Shape;358;p50"/>
          <p:cNvSpPr txBox="1">
            <a:spLocks noGrp="1"/>
          </p:cNvSpPr>
          <p:nvPr>
            <p:ph type="subTitle" idx="13"/>
          </p:nvPr>
        </p:nvSpPr>
        <p:spPr>
          <a:xfrm>
            <a:off x="5513800" y="4086300"/>
            <a:ext cx="1246500" cy="721500"/>
          </a:xfrm>
          <a:prstGeom prst="rect">
            <a:avLst/>
          </a:prstGeom>
        </p:spPr>
        <p:txBody>
          <a:bodyPr spcFirstLastPara="1" wrap="square" lIns="68575" tIns="68575" rIns="68575" bIns="68575" anchor="t" anchorCtr="0">
            <a:noAutofit/>
          </a:bodyPr>
          <a:lstStyle>
            <a:lvl1pPr lvl="0" algn="ctr" rtl="0">
              <a:lnSpc>
                <a:spcPct val="100000"/>
              </a:lnSpc>
              <a:spcBef>
                <a:spcPts val="0"/>
              </a:spcBef>
              <a:spcAft>
                <a:spcPts val="0"/>
              </a:spcAft>
              <a:buNone/>
              <a:defRPr sz="1200">
                <a:solidFill>
                  <a:srgbClr val="6D6E71"/>
                </a:solidFill>
              </a:defRPr>
            </a:lvl1pPr>
            <a:lvl2pPr lvl="1" algn="ctr" rtl="0">
              <a:spcBef>
                <a:spcPts val="800"/>
              </a:spcBef>
              <a:spcAft>
                <a:spcPts val="0"/>
              </a:spcAft>
              <a:buNone/>
              <a:defRPr sz="1200">
                <a:solidFill>
                  <a:srgbClr val="6D6E71"/>
                </a:solidFill>
              </a:defRPr>
            </a:lvl2pPr>
            <a:lvl3pPr lvl="2" algn="ctr" rtl="0">
              <a:spcBef>
                <a:spcPts val="800"/>
              </a:spcBef>
              <a:spcAft>
                <a:spcPts val="0"/>
              </a:spcAft>
              <a:buNone/>
              <a:defRPr sz="1200">
                <a:solidFill>
                  <a:srgbClr val="6D6E71"/>
                </a:solidFill>
              </a:defRPr>
            </a:lvl3pPr>
            <a:lvl4pPr lvl="3" algn="ctr" rtl="0">
              <a:spcBef>
                <a:spcPts val="800"/>
              </a:spcBef>
              <a:spcAft>
                <a:spcPts val="0"/>
              </a:spcAft>
              <a:buNone/>
              <a:defRPr sz="1200">
                <a:solidFill>
                  <a:srgbClr val="6D6E71"/>
                </a:solidFill>
              </a:defRPr>
            </a:lvl4pPr>
            <a:lvl5pPr lvl="4" algn="ctr" rtl="0">
              <a:spcBef>
                <a:spcPts val="800"/>
              </a:spcBef>
              <a:spcAft>
                <a:spcPts val="0"/>
              </a:spcAft>
              <a:buNone/>
              <a:defRPr sz="1200">
                <a:solidFill>
                  <a:srgbClr val="6D6E71"/>
                </a:solidFill>
              </a:defRPr>
            </a:lvl5pPr>
            <a:lvl6pPr lvl="5" algn="ctr" rtl="0">
              <a:spcBef>
                <a:spcPts val="800"/>
              </a:spcBef>
              <a:spcAft>
                <a:spcPts val="0"/>
              </a:spcAft>
              <a:buNone/>
              <a:defRPr sz="1200">
                <a:solidFill>
                  <a:srgbClr val="6D6E71"/>
                </a:solidFill>
              </a:defRPr>
            </a:lvl6pPr>
            <a:lvl7pPr lvl="6" algn="ctr" rtl="0">
              <a:spcBef>
                <a:spcPts val="800"/>
              </a:spcBef>
              <a:spcAft>
                <a:spcPts val="0"/>
              </a:spcAft>
              <a:buNone/>
              <a:defRPr sz="1200">
                <a:solidFill>
                  <a:srgbClr val="6D6E71"/>
                </a:solidFill>
              </a:defRPr>
            </a:lvl7pPr>
            <a:lvl8pPr lvl="7" algn="ctr" rtl="0">
              <a:spcBef>
                <a:spcPts val="800"/>
              </a:spcBef>
              <a:spcAft>
                <a:spcPts val="0"/>
              </a:spcAft>
              <a:buNone/>
              <a:defRPr sz="1200">
                <a:solidFill>
                  <a:srgbClr val="6D6E71"/>
                </a:solidFill>
              </a:defRPr>
            </a:lvl8pPr>
            <a:lvl9pPr lvl="8" algn="ctr" rtl="0">
              <a:spcBef>
                <a:spcPts val="800"/>
              </a:spcBef>
              <a:spcAft>
                <a:spcPts val="0"/>
              </a:spcAft>
              <a:buNone/>
              <a:defRPr sz="1200">
                <a:solidFill>
                  <a:srgbClr val="6D6E71"/>
                </a:solidFill>
              </a:defRPr>
            </a:lvl9pPr>
          </a:lstStyle>
          <a:p>
            <a:endParaRPr/>
          </a:p>
        </p:txBody>
      </p:sp>
      <p:sp>
        <p:nvSpPr>
          <p:cNvPr id="359" name="Google Shape;359;p50"/>
          <p:cNvSpPr txBox="1">
            <a:spLocks noGrp="1"/>
          </p:cNvSpPr>
          <p:nvPr>
            <p:ph type="subTitle" idx="14"/>
          </p:nvPr>
        </p:nvSpPr>
        <p:spPr>
          <a:xfrm>
            <a:off x="7118975" y="4086300"/>
            <a:ext cx="1246500" cy="721500"/>
          </a:xfrm>
          <a:prstGeom prst="rect">
            <a:avLst/>
          </a:prstGeom>
        </p:spPr>
        <p:txBody>
          <a:bodyPr spcFirstLastPara="1" wrap="square" lIns="68575" tIns="68575" rIns="68575" bIns="68575" anchor="t" anchorCtr="0">
            <a:noAutofit/>
          </a:bodyPr>
          <a:lstStyle>
            <a:lvl1pPr lvl="0" algn="ctr" rtl="0">
              <a:lnSpc>
                <a:spcPct val="100000"/>
              </a:lnSpc>
              <a:spcBef>
                <a:spcPts val="0"/>
              </a:spcBef>
              <a:spcAft>
                <a:spcPts val="0"/>
              </a:spcAft>
              <a:buNone/>
              <a:defRPr sz="1200">
                <a:solidFill>
                  <a:srgbClr val="6D6E71"/>
                </a:solidFill>
              </a:defRPr>
            </a:lvl1pPr>
            <a:lvl2pPr lvl="1" algn="ctr" rtl="0">
              <a:spcBef>
                <a:spcPts val="800"/>
              </a:spcBef>
              <a:spcAft>
                <a:spcPts val="0"/>
              </a:spcAft>
              <a:buNone/>
              <a:defRPr sz="1200">
                <a:solidFill>
                  <a:srgbClr val="6D6E71"/>
                </a:solidFill>
              </a:defRPr>
            </a:lvl2pPr>
            <a:lvl3pPr lvl="2" algn="ctr" rtl="0">
              <a:spcBef>
                <a:spcPts val="800"/>
              </a:spcBef>
              <a:spcAft>
                <a:spcPts val="0"/>
              </a:spcAft>
              <a:buNone/>
              <a:defRPr sz="1200">
                <a:solidFill>
                  <a:srgbClr val="6D6E71"/>
                </a:solidFill>
              </a:defRPr>
            </a:lvl3pPr>
            <a:lvl4pPr lvl="3" algn="ctr" rtl="0">
              <a:spcBef>
                <a:spcPts val="800"/>
              </a:spcBef>
              <a:spcAft>
                <a:spcPts val="0"/>
              </a:spcAft>
              <a:buNone/>
              <a:defRPr sz="1200">
                <a:solidFill>
                  <a:srgbClr val="6D6E71"/>
                </a:solidFill>
              </a:defRPr>
            </a:lvl4pPr>
            <a:lvl5pPr lvl="4" algn="ctr" rtl="0">
              <a:spcBef>
                <a:spcPts val="800"/>
              </a:spcBef>
              <a:spcAft>
                <a:spcPts val="0"/>
              </a:spcAft>
              <a:buNone/>
              <a:defRPr sz="1200">
                <a:solidFill>
                  <a:srgbClr val="6D6E71"/>
                </a:solidFill>
              </a:defRPr>
            </a:lvl5pPr>
            <a:lvl6pPr lvl="5" algn="ctr" rtl="0">
              <a:spcBef>
                <a:spcPts val="800"/>
              </a:spcBef>
              <a:spcAft>
                <a:spcPts val="0"/>
              </a:spcAft>
              <a:buNone/>
              <a:defRPr sz="1200">
                <a:solidFill>
                  <a:srgbClr val="6D6E71"/>
                </a:solidFill>
              </a:defRPr>
            </a:lvl6pPr>
            <a:lvl7pPr lvl="6" algn="ctr" rtl="0">
              <a:spcBef>
                <a:spcPts val="800"/>
              </a:spcBef>
              <a:spcAft>
                <a:spcPts val="0"/>
              </a:spcAft>
              <a:buNone/>
              <a:defRPr sz="1200">
                <a:solidFill>
                  <a:srgbClr val="6D6E71"/>
                </a:solidFill>
              </a:defRPr>
            </a:lvl7pPr>
            <a:lvl8pPr lvl="7" algn="ctr" rtl="0">
              <a:spcBef>
                <a:spcPts val="800"/>
              </a:spcBef>
              <a:spcAft>
                <a:spcPts val="0"/>
              </a:spcAft>
              <a:buNone/>
              <a:defRPr sz="1200">
                <a:solidFill>
                  <a:srgbClr val="6D6E71"/>
                </a:solidFill>
              </a:defRPr>
            </a:lvl8pPr>
            <a:lvl9pPr lvl="8" algn="ctr" rtl="0">
              <a:spcBef>
                <a:spcPts val="800"/>
              </a:spcBef>
              <a:spcAft>
                <a:spcPts val="0"/>
              </a:spcAft>
              <a:buNone/>
              <a:defRPr sz="1200">
                <a:solidFill>
                  <a:srgbClr val="6D6E71"/>
                </a:solidFill>
              </a:defRPr>
            </a:lvl9pPr>
          </a:lstStyle>
          <a:p>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46"/>
                                        </p:tgtEl>
                                        <p:attrNameLst>
                                          <p:attrName>style.visibility</p:attrName>
                                        </p:attrNameLst>
                                      </p:cBhvr>
                                      <p:to>
                                        <p:strVal val="visible"/>
                                      </p:to>
                                    </p:set>
                                    <p:animEffect transition="in" filter="fade">
                                      <p:cBhvr>
                                        <p:cTn id="7" dur="500"/>
                                        <p:tgtEl>
                                          <p:spTgt spid="3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Comparison Slide 01 - Blue">
  <p:cSld name="Comparison Slide 01 - Blue">
    <p:spTree>
      <p:nvGrpSpPr>
        <p:cNvPr id="1" name="Shape 360"/>
        <p:cNvGrpSpPr/>
        <p:nvPr/>
      </p:nvGrpSpPr>
      <p:grpSpPr>
        <a:xfrm>
          <a:off x="0" y="0"/>
          <a:ext cx="0" cy="0"/>
          <a:chOff x="0" y="0"/>
          <a:chExt cx="0" cy="0"/>
        </a:xfrm>
      </p:grpSpPr>
      <p:sp>
        <p:nvSpPr>
          <p:cNvPr id="361" name="Google Shape;361;p51"/>
          <p:cNvSpPr/>
          <p:nvPr/>
        </p:nvSpPr>
        <p:spPr>
          <a:xfrm>
            <a:off x="4572000" y="0"/>
            <a:ext cx="4572000" cy="5143500"/>
          </a:xfrm>
          <a:prstGeom prst="rect">
            <a:avLst/>
          </a:prstGeom>
          <a:solidFill>
            <a:srgbClr val="F2F2F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Arial"/>
              <a:ea typeface="Arial"/>
              <a:cs typeface="Arial"/>
              <a:sym typeface="Arial"/>
            </a:endParaRPr>
          </a:p>
        </p:txBody>
      </p:sp>
      <p:sp>
        <p:nvSpPr>
          <p:cNvPr id="362" name="Google Shape;362;p51"/>
          <p:cNvSpPr txBox="1">
            <a:spLocks noGrp="1"/>
          </p:cNvSpPr>
          <p:nvPr>
            <p:ph type="subTitle" idx="1"/>
          </p:nvPr>
        </p:nvSpPr>
        <p:spPr>
          <a:xfrm>
            <a:off x="382750" y="1666775"/>
            <a:ext cx="3750000" cy="253800"/>
          </a:xfrm>
          <a:prstGeom prst="rect">
            <a:avLst/>
          </a:prstGeom>
        </p:spPr>
        <p:txBody>
          <a:bodyPr spcFirstLastPara="1" wrap="square" lIns="68575" tIns="68575" rIns="68575" bIns="68575" anchor="t" anchorCtr="0">
            <a:noAutofit/>
          </a:bodyPr>
          <a:lstStyle>
            <a:lvl1pPr lvl="0" rtl="0">
              <a:spcBef>
                <a:spcPts val="0"/>
              </a:spcBef>
              <a:spcAft>
                <a:spcPts val="0"/>
              </a:spcAft>
              <a:buNone/>
              <a:defRPr b="1">
                <a:solidFill>
                  <a:schemeClr val="accent3"/>
                </a:solidFill>
              </a:defRPr>
            </a:lvl1pPr>
            <a:lvl2pPr lvl="1" rtl="0">
              <a:spcBef>
                <a:spcPts val="800"/>
              </a:spcBef>
              <a:spcAft>
                <a:spcPts val="0"/>
              </a:spcAft>
              <a:buNone/>
              <a:defRPr b="1">
                <a:solidFill>
                  <a:schemeClr val="accent3"/>
                </a:solidFill>
              </a:defRPr>
            </a:lvl2pPr>
            <a:lvl3pPr lvl="2" rtl="0">
              <a:spcBef>
                <a:spcPts val="800"/>
              </a:spcBef>
              <a:spcAft>
                <a:spcPts val="0"/>
              </a:spcAft>
              <a:buNone/>
              <a:defRPr b="1">
                <a:solidFill>
                  <a:schemeClr val="accent3"/>
                </a:solidFill>
              </a:defRPr>
            </a:lvl3pPr>
            <a:lvl4pPr lvl="3" rtl="0">
              <a:spcBef>
                <a:spcPts val="800"/>
              </a:spcBef>
              <a:spcAft>
                <a:spcPts val="0"/>
              </a:spcAft>
              <a:buNone/>
              <a:defRPr b="1">
                <a:solidFill>
                  <a:schemeClr val="accent3"/>
                </a:solidFill>
              </a:defRPr>
            </a:lvl4pPr>
            <a:lvl5pPr lvl="4" rtl="0">
              <a:spcBef>
                <a:spcPts val="800"/>
              </a:spcBef>
              <a:spcAft>
                <a:spcPts val="0"/>
              </a:spcAft>
              <a:buNone/>
              <a:defRPr b="1">
                <a:solidFill>
                  <a:schemeClr val="accent3"/>
                </a:solidFill>
              </a:defRPr>
            </a:lvl5pPr>
            <a:lvl6pPr lvl="5" rtl="0">
              <a:spcBef>
                <a:spcPts val="800"/>
              </a:spcBef>
              <a:spcAft>
                <a:spcPts val="0"/>
              </a:spcAft>
              <a:buNone/>
              <a:defRPr b="1">
                <a:solidFill>
                  <a:schemeClr val="accent3"/>
                </a:solidFill>
              </a:defRPr>
            </a:lvl6pPr>
            <a:lvl7pPr lvl="6" rtl="0">
              <a:spcBef>
                <a:spcPts val="800"/>
              </a:spcBef>
              <a:spcAft>
                <a:spcPts val="0"/>
              </a:spcAft>
              <a:buNone/>
              <a:defRPr b="1">
                <a:solidFill>
                  <a:schemeClr val="accent3"/>
                </a:solidFill>
              </a:defRPr>
            </a:lvl7pPr>
            <a:lvl8pPr lvl="7" rtl="0">
              <a:spcBef>
                <a:spcPts val="800"/>
              </a:spcBef>
              <a:spcAft>
                <a:spcPts val="0"/>
              </a:spcAft>
              <a:buNone/>
              <a:defRPr b="1">
                <a:solidFill>
                  <a:schemeClr val="accent3"/>
                </a:solidFill>
              </a:defRPr>
            </a:lvl8pPr>
            <a:lvl9pPr lvl="8" rtl="0">
              <a:spcBef>
                <a:spcPts val="800"/>
              </a:spcBef>
              <a:spcAft>
                <a:spcPts val="0"/>
              </a:spcAft>
              <a:buNone/>
              <a:defRPr b="1">
                <a:solidFill>
                  <a:schemeClr val="accent3"/>
                </a:solidFill>
              </a:defRPr>
            </a:lvl9pPr>
          </a:lstStyle>
          <a:p>
            <a:endParaRPr/>
          </a:p>
        </p:txBody>
      </p:sp>
      <p:sp>
        <p:nvSpPr>
          <p:cNvPr id="363" name="Google Shape;363;p51"/>
          <p:cNvSpPr txBox="1">
            <a:spLocks noGrp="1"/>
          </p:cNvSpPr>
          <p:nvPr>
            <p:ph type="subTitle" idx="2"/>
          </p:nvPr>
        </p:nvSpPr>
        <p:spPr>
          <a:xfrm>
            <a:off x="4936675" y="1666775"/>
            <a:ext cx="3750000" cy="253800"/>
          </a:xfrm>
          <a:prstGeom prst="rect">
            <a:avLst/>
          </a:prstGeom>
        </p:spPr>
        <p:txBody>
          <a:bodyPr spcFirstLastPara="1" wrap="square" lIns="68575" tIns="68575" rIns="68575" bIns="68575" anchor="t" anchorCtr="0">
            <a:noAutofit/>
          </a:bodyPr>
          <a:lstStyle>
            <a:lvl1pPr lvl="0" rtl="0">
              <a:spcBef>
                <a:spcPts val="0"/>
              </a:spcBef>
              <a:spcAft>
                <a:spcPts val="0"/>
              </a:spcAft>
              <a:buNone/>
              <a:defRPr b="1">
                <a:solidFill>
                  <a:schemeClr val="accent3"/>
                </a:solidFill>
              </a:defRPr>
            </a:lvl1pPr>
            <a:lvl2pPr lvl="1" rtl="0">
              <a:spcBef>
                <a:spcPts val="800"/>
              </a:spcBef>
              <a:spcAft>
                <a:spcPts val="0"/>
              </a:spcAft>
              <a:buNone/>
              <a:defRPr b="1">
                <a:solidFill>
                  <a:schemeClr val="accent3"/>
                </a:solidFill>
              </a:defRPr>
            </a:lvl2pPr>
            <a:lvl3pPr lvl="2" rtl="0">
              <a:spcBef>
                <a:spcPts val="800"/>
              </a:spcBef>
              <a:spcAft>
                <a:spcPts val="0"/>
              </a:spcAft>
              <a:buNone/>
              <a:defRPr b="1">
                <a:solidFill>
                  <a:schemeClr val="accent3"/>
                </a:solidFill>
              </a:defRPr>
            </a:lvl3pPr>
            <a:lvl4pPr lvl="3" rtl="0">
              <a:spcBef>
                <a:spcPts val="800"/>
              </a:spcBef>
              <a:spcAft>
                <a:spcPts val="0"/>
              </a:spcAft>
              <a:buNone/>
              <a:defRPr b="1">
                <a:solidFill>
                  <a:schemeClr val="accent3"/>
                </a:solidFill>
              </a:defRPr>
            </a:lvl4pPr>
            <a:lvl5pPr lvl="4" rtl="0">
              <a:spcBef>
                <a:spcPts val="800"/>
              </a:spcBef>
              <a:spcAft>
                <a:spcPts val="0"/>
              </a:spcAft>
              <a:buNone/>
              <a:defRPr b="1">
                <a:solidFill>
                  <a:schemeClr val="accent3"/>
                </a:solidFill>
              </a:defRPr>
            </a:lvl5pPr>
            <a:lvl6pPr lvl="5" rtl="0">
              <a:spcBef>
                <a:spcPts val="800"/>
              </a:spcBef>
              <a:spcAft>
                <a:spcPts val="0"/>
              </a:spcAft>
              <a:buNone/>
              <a:defRPr b="1">
                <a:solidFill>
                  <a:schemeClr val="accent3"/>
                </a:solidFill>
              </a:defRPr>
            </a:lvl6pPr>
            <a:lvl7pPr lvl="6" rtl="0">
              <a:spcBef>
                <a:spcPts val="800"/>
              </a:spcBef>
              <a:spcAft>
                <a:spcPts val="0"/>
              </a:spcAft>
              <a:buNone/>
              <a:defRPr b="1">
                <a:solidFill>
                  <a:schemeClr val="accent3"/>
                </a:solidFill>
              </a:defRPr>
            </a:lvl7pPr>
            <a:lvl8pPr lvl="7" rtl="0">
              <a:spcBef>
                <a:spcPts val="800"/>
              </a:spcBef>
              <a:spcAft>
                <a:spcPts val="0"/>
              </a:spcAft>
              <a:buNone/>
              <a:defRPr b="1">
                <a:solidFill>
                  <a:schemeClr val="accent3"/>
                </a:solidFill>
              </a:defRPr>
            </a:lvl8pPr>
            <a:lvl9pPr lvl="8" rtl="0">
              <a:spcBef>
                <a:spcPts val="800"/>
              </a:spcBef>
              <a:spcAft>
                <a:spcPts val="0"/>
              </a:spcAft>
              <a:buNone/>
              <a:defRPr b="1">
                <a:solidFill>
                  <a:schemeClr val="accent3"/>
                </a:solidFill>
              </a:defRPr>
            </a:lvl9pPr>
          </a:lstStyle>
          <a:p>
            <a:endParaRPr/>
          </a:p>
        </p:txBody>
      </p:sp>
      <p:sp>
        <p:nvSpPr>
          <p:cNvPr id="364" name="Google Shape;364;p51"/>
          <p:cNvSpPr txBox="1">
            <a:spLocks noGrp="1"/>
          </p:cNvSpPr>
          <p:nvPr>
            <p:ph type="body" idx="3"/>
          </p:nvPr>
        </p:nvSpPr>
        <p:spPr>
          <a:xfrm>
            <a:off x="382750" y="2067475"/>
            <a:ext cx="3749400" cy="2470800"/>
          </a:xfrm>
          <a:prstGeom prst="rect">
            <a:avLst/>
          </a:prstGeom>
        </p:spPr>
        <p:txBody>
          <a:bodyPr spcFirstLastPara="1" wrap="square" lIns="68575" tIns="68575" rIns="68575" bIns="68575" anchor="t" anchorCtr="0">
            <a:noAutofit/>
          </a:bodyPr>
          <a:lstStyle>
            <a:lvl1pPr marL="457200" lvl="0" indent="-317500" rtl="0">
              <a:spcBef>
                <a:spcPts val="0"/>
              </a:spcBef>
              <a:spcAft>
                <a:spcPts val="0"/>
              </a:spcAft>
              <a:buSzPts val="1400"/>
              <a:buChar char="●"/>
              <a:defRPr/>
            </a:lvl1pPr>
            <a:lvl2pPr marL="914400" lvl="1" indent="-304800" rtl="0">
              <a:spcBef>
                <a:spcPts val="800"/>
              </a:spcBef>
              <a:spcAft>
                <a:spcPts val="0"/>
              </a:spcAft>
              <a:buSzPts val="1200"/>
              <a:buChar char="○"/>
              <a:defRPr/>
            </a:lvl2pPr>
            <a:lvl3pPr marL="1371600" lvl="2" indent="-292100" rtl="0">
              <a:spcBef>
                <a:spcPts val="800"/>
              </a:spcBef>
              <a:spcAft>
                <a:spcPts val="0"/>
              </a:spcAft>
              <a:buSzPts val="1000"/>
              <a:buChar char="●"/>
              <a:defRPr/>
            </a:lvl3pPr>
            <a:lvl4pPr marL="1828800" lvl="3" indent="-279400" rtl="0">
              <a:spcBef>
                <a:spcPts val="800"/>
              </a:spcBef>
              <a:spcAft>
                <a:spcPts val="0"/>
              </a:spcAft>
              <a:buSzPts val="800"/>
              <a:buChar char="⎼"/>
              <a:defRPr/>
            </a:lvl4pPr>
            <a:lvl5pPr marL="2286000" lvl="4" indent="-279400" rtl="0">
              <a:spcBef>
                <a:spcPts val="800"/>
              </a:spcBef>
              <a:spcAft>
                <a:spcPts val="0"/>
              </a:spcAft>
              <a:buSzPts val="800"/>
              <a:buChar char="●"/>
              <a:defRPr/>
            </a:lvl5pPr>
            <a:lvl6pPr marL="2743200" lvl="5" indent="-279400" rtl="0">
              <a:spcBef>
                <a:spcPts val="400"/>
              </a:spcBef>
              <a:spcAft>
                <a:spcPts val="0"/>
              </a:spcAft>
              <a:buSzPts val="800"/>
              <a:buChar char="●"/>
              <a:defRPr/>
            </a:lvl6pPr>
            <a:lvl7pPr marL="3200400" lvl="6" indent="-317500" rtl="0">
              <a:spcBef>
                <a:spcPts val="0"/>
              </a:spcBef>
              <a:spcAft>
                <a:spcPts val="0"/>
              </a:spcAft>
              <a:buSzPts val="1400"/>
              <a:buChar char="•"/>
              <a:defRPr/>
            </a:lvl7pPr>
            <a:lvl8pPr marL="3657600" lvl="7" indent="-317500" rtl="0">
              <a:spcBef>
                <a:spcPts val="400"/>
              </a:spcBef>
              <a:spcAft>
                <a:spcPts val="0"/>
              </a:spcAft>
              <a:buSzPts val="1400"/>
              <a:buChar char="•"/>
              <a:defRPr/>
            </a:lvl8pPr>
            <a:lvl9pPr marL="4114800" lvl="8" indent="-317500" rtl="0">
              <a:spcBef>
                <a:spcPts val="400"/>
              </a:spcBef>
              <a:spcAft>
                <a:spcPts val="0"/>
              </a:spcAft>
              <a:buSzPts val="1400"/>
              <a:buChar char="•"/>
              <a:defRPr/>
            </a:lvl9pPr>
          </a:lstStyle>
          <a:p>
            <a:endParaRPr/>
          </a:p>
        </p:txBody>
      </p:sp>
      <p:sp>
        <p:nvSpPr>
          <p:cNvPr id="365" name="Google Shape;365;p51"/>
          <p:cNvSpPr txBox="1">
            <a:spLocks noGrp="1"/>
          </p:cNvSpPr>
          <p:nvPr>
            <p:ph type="body" idx="4"/>
          </p:nvPr>
        </p:nvSpPr>
        <p:spPr>
          <a:xfrm>
            <a:off x="4936675" y="2067475"/>
            <a:ext cx="3749400" cy="2470800"/>
          </a:xfrm>
          <a:prstGeom prst="rect">
            <a:avLst/>
          </a:prstGeom>
        </p:spPr>
        <p:txBody>
          <a:bodyPr spcFirstLastPara="1" wrap="square" lIns="68575" tIns="68575" rIns="68575" bIns="68575" anchor="t" anchorCtr="0">
            <a:noAutofit/>
          </a:bodyPr>
          <a:lstStyle>
            <a:lvl1pPr marL="457200" lvl="0" indent="-317500" rtl="0">
              <a:spcBef>
                <a:spcPts val="0"/>
              </a:spcBef>
              <a:spcAft>
                <a:spcPts val="0"/>
              </a:spcAft>
              <a:buSzPts val="1400"/>
              <a:buChar char="●"/>
              <a:defRPr/>
            </a:lvl1pPr>
            <a:lvl2pPr marL="914400" lvl="1" indent="-304800" rtl="0">
              <a:spcBef>
                <a:spcPts val="800"/>
              </a:spcBef>
              <a:spcAft>
                <a:spcPts val="0"/>
              </a:spcAft>
              <a:buSzPts val="1200"/>
              <a:buChar char="○"/>
              <a:defRPr/>
            </a:lvl2pPr>
            <a:lvl3pPr marL="1371600" lvl="2" indent="-292100" rtl="0">
              <a:spcBef>
                <a:spcPts val="800"/>
              </a:spcBef>
              <a:spcAft>
                <a:spcPts val="0"/>
              </a:spcAft>
              <a:buSzPts val="1000"/>
              <a:buChar char="●"/>
              <a:defRPr/>
            </a:lvl3pPr>
            <a:lvl4pPr marL="1828800" lvl="3" indent="-279400" rtl="0">
              <a:spcBef>
                <a:spcPts val="800"/>
              </a:spcBef>
              <a:spcAft>
                <a:spcPts val="0"/>
              </a:spcAft>
              <a:buSzPts val="800"/>
              <a:buChar char="⎼"/>
              <a:defRPr/>
            </a:lvl4pPr>
            <a:lvl5pPr marL="2286000" lvl="4" indent="-279400" rtl="0">
              <a:spcBef>
                <a:spcPts val="800"/>
              </a:spcBef>
              <a:spcAft>
                <a:spcPts val="0"/>
              </a:spcAft>
              <a:buSzPts val="800"/>
              <a:buChar char="●"/>
              <a:defRPr/>
            </a:lvl5pPr>
            <a:lvl6pPr marL="2743200" lvl="5" indent="-279400" rtl="0">
              <a:spcBef>
                <a:spcPts val="400"/>
              </a:spcBef>
              <a:spcAft>
                <a:spcPts val="0"/>
              </a:spcAft>
              <a:buSzPts val="800"/>
              <a:buChar char="●"/>
              <a:defRPr/>
            </a:lvl6pPr>
            <a:lvl7pPr marL="3200400" lvl="6" indent="-317500" rtl="0">
              <a:spcBef>
                <a:spcPts val="0"/>
              </a:spcBef>
              <a:spcAft>
                <a:spcPts val="0"/>
              </a:spcAft>
              <a:buSzPts val="1400"/>
              <a:buChar char="•"/>
              <a:defRPr/>
            </a:lvl7pPr>
            <a:lvl8pPr marL="3657600" lvl="7" indent="-317500" rtl="0">
              <a:spcBef>
                <a:spcPts val="400"/>
              </a:spcBef>
              <a:spcAft>
                <a:spcPts val="0"/>
              </a:spcAft>
              <a:buSzPts val="1400"/>
              <a:buChar char="•"/>
              <a:defRPr/>
            </a:lvl8pPr>
            <a:lvl9pPr marL="4114800" lvl="8" indent="-317500" rtl="0">
              <a:spcBef>
                <a:spcPts val="400"/>
              </a:spcBef>
              <a:spcAft>
                <a:spcPts val="0"/>
              </a:spcAft>
              <a:buSzPts val="1400"/>
              <a:buChar char="•"/>
              <a:defRPr/>
            </a:lvl9pPr>
          </a:lstStyle>
          <a:p>
            <a:endParaRPr/>
          </a:p>
        </p:txBody>
      </p:sp>
      <p:sp>
        <p:nvSpPr>
          <p:cNvPr id="366" name="Google Shape;366;p51"/>
          <p:cNvSpPr txBox="1">
            <a:spLocks noGrp="1"/>
          </p:cNvSpPr>
          <p:nvPr>
            <p:ph type="title"/>
          </p:nvPr>
        </p:nvSpPr>
        <p:spPr>
          <a:xfrm>
            <a:off x="382750" y="717200"/>
            <a:ext cx="3740700" cy="3579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sz="2100">
                <a:solidFill>
                  <a:schemeClr val="accent3"/>
                </a:solidFill>
              </a:defRPr>
            </a:lvl1pPr>
            <a:lvl2pPr lvl="1" rtl="0">
              <a:lnSpc>
                <a:spcPct val="100000"/>
              </a:lnSpc>
              <a:spcBef>
                <a:spcPts val="1000"/>
              </a:spcBef>
              <a:spcAft>
                <a:spcPts val="0"/>
              </a:spcAft>
              <a:buNone/>
              <a:defRPr>
                <a:solidFill>
                  <a:schemeClr val="accent3"/>
                </a:solidFill>
              </a:defRPr>
            </a:lvl2pPr>
            <a:lvl3pPr lvl="2" rtl="0">
              <a:lnSpc>
                <a:spcPct val="100000"/>
              </a:lnSpc>
              <a:spcBef>
                <a:spcPts val="1000"/>
              </a:spcBef>
              <a:spcAft>
                <a:spcPts val="0"/>
              </a:spcAft>
              <a:buNone/>
              <a:defRPr>
                <a:solidFill>
                  <a:schemeClr val="accent3"/>
                </a:solidFill>
              </a:defRPr>
            </a:lvl3pPr>
            <a:lvl4pPr lvl="3" rtl="0">
              <a:lnSpc>
                <a:spcPct val="100000"/>
              </a:lnSpc>
              <a:spcBef>
                <a:spcPts val="1000"/>
              </a:spcBef>
              <a:spcAft>
                <a:spcPts val="0"/>
              </a:spcAft>
              <a:buNone/>
              <a:defRPr>
                <a:solidFill>
                  <a:schemeClr val="accent3"/>
                </a:solidFill>
              </a:defRPr>
            </a:lvl4pPr>
            <a:lvl5pPr lvl="4" rtl="0">
              <a:lnSpc>
                <a:spcPct val="100000"/>
              </a:lnSpc>
              <a:spcBef>
                <a:spcPts val="1000"/>
              </a:spcBef>
              <a:spcAft>
                <a:spcPts val="0"/>
              </a:spcAft>
              <a:buNone/>
              <a:defRPr>
                <a:solidFill>
                  <a:schemeClr val="accent3"/>
                </a:solidFill>
              </a:defRPr>
            </a:lvl5pPr>
            <a:lvl6pPr lvl="5" rtl="0">
              <a:lnSpc>
                <a:spcPct val="100000"/>
              </a:lnSpc>
              <a:spcBef>
                <a:spcPts val="1000"/>
              </a:spcBef>
              <a:spcAft>
                <a:spcPts val="0"/>
              </a:spcAft>
              <a:buNone/>
              <a:defRPr>
                <a:solidFill>
                  <a:schemeClr val="accent3"/>
                </a:solidFill>
              </a:defRPr>
            </a:lvl6pPr>
            <a:lvl7pPr lvl="6" rtl="0">
              <a:lnSpc>
                <a:spcPct val="100000"/>
              </a:lnSpc>
              <a:spcBef>
                <a:spcPts val="1000"/>
              </a:spcBef>
              <a:spcAft>
                <a:spcPts val="0"/>
              </a:spcAft>
              <a:buNone/>
              <a:defRPr>
                <a:solidFill>
                  <a:schemeClr val="accent3"/>
                </a:solidFill>
              </a:defRPr>
            </a:lvl7pPr>
            <a:lvl8pPr lvl="7" rtl="0">
              <a:lnSpc>
                <a:spcPct val="100000"/>
              </a:lnSpc>
              <a:spcBef>
                <a:spcPts val="1000"/>
              </a:spcBef>
              <a:spcAft>
                <a:spcPts val="0"/>
              </a:spcAft>
              <a:buNone/>
              <a:defRPr>
                <a:solidFill>
                  <a:schemeClr val="accent3"/>
                </a:solidFill>
              </a:defRPr>
            </a:lvl8pPr>
            <a:lvl9pPr lvl="8" rtl="0">
              <a:lnSpc>
                <a:spcPct val="100000"/>
              </a:lnSpc>
              <a:spcBef>
                <a:spcPts val="1000"/>
              </a:spcBef>
              <a:spcAft>
                <a:spcPts val="0"/>
              </a:spcAft>
              <a:buNone/>
              <a:defRPr>
                <a:solidFill>
                  <a:schemeClr val="accent3"/>
                </a:solidFill>
              </a:defRPr>
            </a:lvl9pPr>
          </a:lstStyle>
          <a:p>
            <a:endParaRPr/>
          </a:p>
        </p:txBody>
      </p:sp>
      <p:sp>
        <p:nvSpPr>
          <p:cNvPr id="367" name="Google Shape;367;p51"/>
          <p:cNvSpPr txBox="1">
            <a:spLocks noGrp="1"/>
          </p:cNvSpPr>
          <p:nvPr>
            <p:ph type="subTitle" idx="5"/>
          </p:nvPr>
        </p:nvSpPr>
        <p:spPr>
          <a:xfrm>
            <a:off x="382750" y="1075100"/>
            <a:ext cx="3750000" cy="253800"/>
          </a:xfrm>
          <a:prstGeom prst="rect">
            <a:avLst/>
          </a:prstGeom>
        </p:spPr>
        <p:txBody>
          <a:bodyPr spcFirstLastPara="1" wrap="square" lIns="68575" tIns="68575" rIns="68575" bIns="68575" anchor="t" anchorCtr="0">
            <a:noAutofit/>
          </a:bodyPr>
          <a:lstStyle>
            <a:lvl1pPr lvl="0" rtl="0">
              <a:spcBef>
                <a:spcPts val="0"/>
              </a:spcBef>
              <a:spcAft>
                <a:spcPts val="0"/>
              </a:spcAft>
              <a:buNone/>
              <a:defRPr sz="1600">
                <a:solidFill>
                  <a:schemeClr val="accent3"/>
                </a:solidFill>
              </a:defRPr>
            </a:lvl1pPr>
            <a:lvl2pPr lvl="1" rtl="0">
              <a:spcBef>
                <a:spcPts val="800"/>
              </a:spcBef>
              <a:spcAft>
                <a:spcPts val="0"/>
              </a:spcAft>
              <a:buNone/>
              <a:defRPr sz="1600">
                <a:solidFill>
                  <a:schemeClr val="accent3"/>
                </a:solidFill>
              </a:defRPr>
            </a:lvl2pPr>
            <a:lvl3pPr lvl="2" rtl="0">
              <a:spcBef>
                <a:spcPts val="800"/>
              </a:spcBef>
              <a:spcAft>
                <a:spcPts val="0"/>
              </a:spcAft>
              <a:buNone/>
              <a:defRPr sz="1600">
                <a:solidFill>
                  <a:schemeClr val="accent3"/>
                </a:solidFill>
              </a:defRPr>
            </a:lvl3pPr>
            <a:lvl4pPr lvl="3" rtl="0">
              <a:spcBef>
                <a:spcPts val="800"/>
              </a:spcBef>
              <a:spcAft>
                <a:spcPts val="0"/>
              </a:spcAft>
              <a:buNone/>
              <a:defRPr sz="1600">
                <a:solidFill>
                  <a:schemeClr val="accent3"/>
                </a:solidFill>
              </a:defRPr>
            </a:lvl4pPr>
            <a:lvl5pPr lvl="4" rtl="0">
              <a:spcBef>
                <a:spcPts val="800"/>
              </a:spcBef>
              <a:spcAft>
                <a:spcPts val="0"/>
              </a:spcAft>
              <a:buNone/>
              <a:defRPr sz="1600">
                <a:solidFill>
                  <a:schemeClr val="accent3"/>
                </a:solidFill>
              </a:defRPr>
            </a:lvl5pPr>
            <a:lvl6pPr lvl="5" rtl="0">
              <a:spcBef>
                <a:spcPts val="800"/>
              </a:spcBef>
              <a:spcAft>
                <a:spcPts val="0"/>
              </a:spcAft>
              <a:buNone/>
              <a:defRPr sz="1600">
                <a:solidFill>
                  <a:schemeClr val="accent3"/>
                </a:solidFill>
              </a:defRPr>
            </a:lvl6pPr>
            <a:lvl7pPr lvl="6" rtl="0">
              <a:spcBef>
                <a:spcPts val="800"/>
              </a:spcBef>
              <a:spcAft>
                <a:spcPts val="0"/>
              </a:spcAft>
              <a:buNone/>
              <a:defRPr sz="1600">
                <a:solidFill>
                  <a:schemeClr val="accent3"/>
                </a:solidFill>
              </a:defRPr>
            </a:lvl7pPr>
            <a:lvl8pPr lvl="7" rtl="0">
              <a:spcBef>
                <a:spcPts val="800"/>
              </a:spcBef>
              <a:spcAft>
                <a:spcPts val="0"/>
              </a:spcAft>
              <a:buNone/>
              <a:defRPr sz="1600">
                <a:solidFill>
                  <a:schemeClr val="accent3"/>
                </a:solidFill>
              </a:defRPr>
            </a:lvl8pPr>
            <a:lvl9pPr lvl="8" rtl="0">
              <a:spcBef>
                <a:spcPts val="800"/>
              </a:spcBef>
              <a:spcAft>
                <a:spcPts val="0"/>
              </a:spcAft>
              <a:buNone/>
              <a:defRPr sz="1600">
                <a:solidFill>
                  <a:schemeClr val="accent3"/>
                </a:solidFill>
              </a:defRPr>
            </a:lvl9pPr>
          </a:lstStyle>
          <a:p>
            <a:endParaRPr/>
          </a:p>
        </p:txBody>
      </p:sp>
      <p:pic>
        <p:nvPicPr>
          <p:cNvPr id="368" name="Google Shape;368;p51"/>
          <p:cNvPicPr preferRelativeResize="0"/>
          <p:nvPr/>
        </p:nvPicPr>
        <p:blipFill rotWithShape="1">
          <a:blip r:embed="rId2">
            <a:alphaModFix/>
          </a:blip>
          <a:srcRect/>
          <a:stretch/>
        </p:blipFill>
        <p:spPr>
          <a:xfrm>
            <a:off x="8745884" y="4742014"/>
            <a:ext cx="311507" cy="311507"/>
          </a:xfrm>
          <a:prstGeom prst="rect">
            <a:avLst/>
          </a:prstGeom>
          <a:noFill/>
          <a:ln>
            <a:noFill/>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68"/>
                                        </p:tgtEl>
                                        <p:attrNameLst>
                                          <p:attrName>style.visibility</p:attrName>
                                        </p:attrNameLst>
                                      </p:cBhvr>
                                      <p:to>
                                        <p:strVal val="visible"/>
                                      </p:to>
                                    </p:set>
                                    <p:animEffect transition="in" filter="fade">
                                      <p:cBhvr>
                                        <p:cTn id="7" dur="500"/>
                                        <p:tgtEl>
                                          <p:spTgt spid="3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Comparison Slide 01 - Green">
  <p:cSld name="Comparison Slide 01 - Green">
    <p:spTree>
      <p:nvGrpSpPr>
        <p:cNvPr id="1" name="Shape 369"/>
        <p:cNvGrpSpPr/>
        <p:nvPr/>
      </p:nvGrpSpPr>
      <p:grpSpPr>
        <a:xfrm>
          <a:off x="0" y="0"/>
          <a:ext cx="0" cy="0"/>
          <a:chOff x="0" y="0"/>
          <a:chExt cx="0" cy="0"/>
        </a:xfrm>
      </p:grpSpPr>
      <p:sp>
        <p:nvSpPr>
          <p:cNvPr id="370" name="Google Shape;370;p52"/>
          <p:cNvSpPr/>
          <p:nvPr/>
        </p:nvSpPr>
        <p:spPr>
          <a:xfrm>
            <a:off x="4572000" y="0"/>
            <a:ext cx="4572000" cy="5143500"/>
          </a:xfrm>
          <a:prstGeom prst="rect">
            <a:avLst/>
          </a:prstGeom>
          <a:solidFill>
            <a:srgbClr val="F2F2F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Arial"/>
              <a:ea typeface="Arial"/>
              <a:cs typeface="Arial"/>
              <a:sym typeface="Arial"/>
            </a:endParaRPr>
          </a:p>
        </p:txBody>
      </p:sp>
      <p:sp>
        <p:nvSpPr>
          <p:cNvPr id="371" name="Google Shape;371;p52"/>
          <p:cNvSpPr txBox="1">
            <a:spLocks noGrp="1"/>
          </p:cNvSpPr>
          <p:nvPr>
            <p:ph type="body" idx="1"/>
          </p:nvPr>
        </p:nvSpPr>
        <p:spPr>
          <a:xfrm>
            <a:off x="382750" y="2067325"/>
            <a:ext cx="3764100" cy="2470800"/>
          </a:xfrm>
          <a:prstGeom prst="rect">
            <a:avLst/>
          </a:prstGeom>
        </p:spPr>
        <p:txBody>
          <a:bodyPr spcFirstLastPara="1" wrap="square" lIns="68575" tIns="68575" rIns="68575" bIns="68575" anchor="t" anchorCtr="0">
            <a:noAutofit/>
          </a:bodyPr>
          <a:lstStyle>
            <a:lvl1pPr marL="457200" lvl="0" indent="-317500" rtl="0">
              <a:lnSpc>
                <a:spcPct val="100000"/>
              </a:lnSpc>
              <a:spcBef>
                <a:spcPts val="0"/>
              </a:spcBef>
              <a:spcAft>
                <a:spcPts val="0"/>
              </a:spcAft>
              <a:buClr>
                <a:schemeClr val="dk2"/>
              </a:buClr>
              <a:buSzPts val="1400"/>
              <a:buChar char="●"/>
              <a:defRPr/>
            </a:lvl1pPr>
            <a:lvl2pPr marL="914400" lvl="1" indent="-304800" rtl="0">
              <a:spcBef>
                <a:spcPts val="800"/>
              </a:spcBef>
              <a:spcAft>
                <a:spcPts val="0"/>
              </a:spcAft>
              <a:buClr>
                <a:schemeClr val="dk2"/>
              </a:buClr>
              <a:buSzPts val="1200"/>
              <a:buChar char="○"/>
              <a:defRPr/>
            </a:lvl2pPr>
            <a:lvl3pPr marL="1371600" lvl="2" indent="-292100" rtl="0">
              <a:spcBef>
                <a:spcPts val="800"/>
              </a:spcBef>
              <a:spcAft>
                <a:spcPts val="0"/>
              </a:spcAft>
              <a:buClr>
                <a:schemeClr val="dk2"/>
              </a:buClr>
              <a:buSzPts val="1000"/>
              <a:buChar char="●"/>
              <a:defRPr/>
            </a:lvl3pPr>
            <a:lvl4pPr marL="1828800" lvl="3" indent="-279400" rtl="0">
              <a:spcBef>
                <a:spcPts val="800"/>
              </a:spcBef>
              <a:spcAft>
                <a:spcPts val="0"/>
              </a:spcAft>
              <a:buClr>
                <a:schemeClr val="dk2"/>
              </a:buClr>
              <a:buSzPts val="800"/>
              <a:buChar char="⎼"/>
              <a:defRPr/>
            </a:lvl4pPr>
            <a:lvl5pPr marL="2286000" lvl="4" indent="-279400" rtl="0">
              <a:spcBef>
                <a:spcPts val="800"/>
              </a:spcBef>
              <a:spcAft>
                <a:spcPts val="0"/>
              </a:spcAft>
              <a:buClr>
                <a:schemeClr val="dk2"/>
              </a:buClr>
              <a:buSzPts val="800"/>
              <a:buChar char="●"/>
              <a:defRPr/>
            </a:lvl5pPr>
            <a:lvl6pPr marL="2743200" lvl="5" indent="-279400" rtl="0">
              <a:spcBef>
                <a:spcPts val="400"/>
              </a:spcBef>
              <a:spcAft>
                <a:spcPts val="0"/>
              </a:spcAft>
              <a:buClr>
                <a:schemeClr val="dk2"/>
              </a:buClr>
              <a:buSzPts val="800"/>
              <a:buChar char="●"/>
              <a:defRPr/>
            </a:lvl6pPr>
            <a:lvl7pPr marL="3200400" lvl="6" indent="-317500" rtl="0">
              <a:spcBef>
                <a:spcPts val="0"/>
              </a:spcBef>
              <a:spcAft>
                <a:spcPts val="0"/>
              </a:spcAft>
              <a:buClr>
                <a:schemeClr val="dk2"/>
              </a:buClr>
              <a:buSzPts val="1400"/>
              <a:buChar char="•"/>
              <a:defRPr/>
            </a:lvl7pPr>
            <a:lvl8pPr marL="3657600" lvl="7" indent="-317500" rtl="0">
              <a:spcBef>
                <a:spcPts val="400"/>
              </a:spcBef>
              <a:spcAft>
                <a:spcPts val="0"/>
              </a:spcAft>
              <a:buClr>
                <a:schemeClr val="dk2"/>
              </a:buClr>
              <a:buSzPts val="1400"/>
              <a:buChar char="•"/>
              <a:defRPr/>
            </a:lvl8pPr>
            <a:lvl9pPr marL="4114800" lvl="8" indent="-317500" rtl="0">
              <a:spcBef>
                <a:spcPts val="400"/>
              </a:spcBef>
              <a:spcAft>
                <a:spcPts val="0"/>
              </a:spcAft>
              <a:buClr>
                <a:schemeClr val="dk2"/>
              </a:buClr>
              <a:buSzPts val="1400"/>
              <a:buChar char="•"/>
              <a:defRPr/>
            </a:lvl9pPr>
          </a:lstStyle>
          <a:p>
            <a:endParaRPr/>
          </a:p>
        </p:txBody>
      </p:sp>
      <p:sp>
        <p:nvSpPr>
          <p:cNvPr id="372" name="Google Shape;372;p52"/>
          <p:cNvSpPr txBox="1">
            <a:spLocks noGrp="1"/>
          </p:cNvSpPr>
          <p:nvPr>
            <p:ph type="body" idx="2"/>
          </p:nvPr>
        </p:nvSpPr>
        <p:spPr>
          <a:xfrm>
            <a:off x="4936675" y="2067325"/>
            <a:ext cx="3764100" cy="2470800"/>
          </a:xfrm>
          <a:prstGeom prst="rect">
            <a:avLst/>
          </a:prstGeom>
        </p:spPr>
        <p:txBody>
          <a:bodyPr spcFirstLastPara="1" wrap="square" lIns="68575" tIns="68575" rIns="68575" bIns="68575" anchor="t" anchorCtr="0">
            <a:noAutofit/>
          </a:bodyPr>
          <a:lstStyle>
            <a:lvl1pPr marL="457200" lvl="0" indent="-317500" rtl="0">
              <a:lnSpc>
                <a:spcPct val="100000"/>
              </a:lnSpc>
              <a:spcBef>
                <a:spcPts val="0"/>
              </a:spcBef>
              <a:spcAft>
                <a:spcPts val="0"/>
              </a:spcAft>
              <a:buClr>
                <a:schemeClr val="dk2"/>
              </a:buClr>
              <a:buSzPts val="1400"/>
              <a:buChar char="●"/>
              <a:defRPr/>
            </a:lvl1pPr>
            <a:lvl2pPr marL="914400" lvl="1" indent="-304800" rtl="0">
              <a:spcBef>
                <a:spcPts val="800"/>
              </a:spcBef>
              <a:spcAft>
                <a:spcPts val="0"/>
              </a:spcAft>
              <a:buClr>
                <a:schemeClr val="dk2"/>
              </a:buClr>
              <a:buSzPts val="1200"/>
              <a:buChar char="○"/>
              <a:defRPr/>
            </a:lvl2pPr>
            <a:lvl3pPr marL="1371600" lvl="2" indent="-292100" rtl="0">
              <a:spcBef>
                <a:spcPts val="800"/>
              </a:spcBef>
              <a:spcAft>
                <a:spcPts val="0"/>
              </a:spcAft>
              <a:buClr>
                <a:schemeClr val="dk2"/>
              </a:buClr>
              <a:buSzPts val="1000"/>
              <a:buChar char="●"/>
              <a:defRPr/>
            </a:lvl3pPr>
            <a:lvl4pPr marL="1828800" lvl="3" indent="-279400" rtl="0">
              <a:spcBef>
                <a:spcPts val="800"/>
              </a:spcBef>
              <a:spcAft>
                <a:spcPts val="0"/>
              </a:spcAft>
              <a:buClr>
                <a:schemeClr val="dk2"/>
              </a:buClr>
              <a:buSzPts val="800"/>
              <a:buChar char="⎼"/>
              <a:defRPr/>
            </a:lvl4pPr>
            <a:lvl5pPr marL="2286000" lvl="4" indent="-279400" rtl="0">
              <a:spcBef>
                <a:spcPts val="800"/>
              </a:spcBef>
              <a:spcAft>
                <a:spcPts val="0"/>
              </a:spcAft>
              <a:buClr>
                <a:schemeClr val="dk2"/>
              </a:buClr>
              <a:buSzPts val="800"/>
              <a:buChar char="●"/>
              <a:defRPr/>
            </a:lvl5pPr>
            <a:lvl6pPr marL="2743200" lvl="5" indent="-279400" rtl="0">
              <a:spcBef>
                <a:spcPts val="400"/>
              </a:spcBef>
              <a:spcAft>
                <a:spcPts val="0"/>
              </a:spcAft>
              <a:buClr>
                <a:schemeClr val="dk2"/>
              </a:buClr>
              <a:buSzPts val="800"/>
              <a:buChar char="●"/>
              <a:defRPr/>
            </a:lvl6pPr>
            <a:lvl7pPr marL="3200400" lvl="6" indent="-317500" rtl="0">
              <a:spcBef>
                <a:spcPts val="0"/>
              </a:spcBef>
              <a:spcAft>
                <a:spcPts val="0"/>
              </a:spcAft>
              <a:buClr>
                <a:schemeClr val="dk2"/>
              </a:buClr>
              <a:buSzPts val="1400"/>
              <a:buChar char="•"/>
              <a:defRPr/>
            </a:lvl7pPr>
            <a:lvl8pPr marL="3657600" lvl="7" indent="-317500" rtl="0">
              <a:spcBef>
                <a:spcPts val="400"/>
              </a:spcBef>
              <a:spcAft>
                <a:spcPts val="0"/>
              </a:spcAft>
              <a:buClr>
                <a:schemeClr val="dk2"/>
              </a:buClr>
              <a:buSzPts val="1400"/>
              <a:buChar char="•"/>
              <a:defRPr/>
            </a:lvl8pPr>
            <a:lvl9pPr marL="4114800" lvl="8" indent="-317500" rtl="0">
              <a:spcBef>
                <a:spcPts val="400"/>
              </a:spcBef>
              <a:spcAft>
                <a:spcPts val="0"/>
              </a:spcAft>
              <a:buClr>
                <a:schemeClr val="dk2"/>
              </a:buClr>
              <a:buSzPts val="1400"/>
              <a:buChar char="•"/>
              <a:defRPr/>
            </a:lvl9pPr>
          </a:lstStyle>
          <a:p>
            <a:endParaRPr/>
          </a:p>
        </p:txBody>
      </p:sp>
      <p:pic>
        <p:nvPicPr>
          <p:cNvPr id="373" name="Google Shape;373;p52"/>
          <p:cNvPicPr preferRelativeResize="0"/>
          <p:nvPr/>
        </p:nvPicPr>
        <p:blipFill rotWithShape="1">
          <a:blip r:embed="rId2">
            <a:alphaModFix/>
          </a:blip>
          <a:srcRect/>
          <a:stretch/>
        </p:blipFill>
        <p:spPr>
          <a:xfrm>
            <a:off x="8745884" y="4742014"/>
            <a:ext cx="311507" cy="311507"/>
          </a:xfrm>
          <a:prstGeom prst="rect">
            <a:avLst/>
          </a:prstGeom>
          <a:noFill/>
          <a:ln>
            <a:noFill/>
          </a:ln>
        </p:spPr>
      </p:pic>
      <p:sp>
        <p:nvSpPr>
          <p:cNvPr id="374" name="Google Shape;374;p52"/>
          <p:cNvSpPr txBox="1">
            <a:spLocks noGrp="1"/>
          </p:cNvSpPr>
          <p:nvPr>
            <p:ph type="title"/>
          </p:nvPr>
        </p:nvSpPr>
        <p:spPr>
          <a:xfrm>
            <a:off x="382750" y="717200"/>
            <a:ext cx="3740700" cy="3579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sz="2100">
                <a:solidFill>
                  <a:schemeClr val="dk2"/>
                </a:solidFill>
              </a:defRPr>
            </a:lvl1pPr>
            <a:lvl2pPr lvl="1" rtl="0">
              <a:lnSpc>
                <a:spcPct val="100000"/>
              </a:lnSpc>
              <a:spcBef>
                <a:spcPts val="1000"/>
              </a:spcBef>
              <a:spcAft>
                <a:spcPts val="0"/>
              </a:spcAft>
              <a:buNone/>
              <a:defRPr>
                <a:solidFill>
                  <a:schemeClr val="dk2"/>
                </a:solidFill>
              </a:defRPr>
            </a:lvl2pPr>
            <a:lvl3pPr lvl="2" rtl="0">
              <a:lnSpc>
                <a:spcPct val="100000"/>
              </a:lnSpc>
              <a:spcBef>
                <a:spcPts val="1000"/>
              </a:spcBef>
              <a:spcAft>
                <a:spcPts val="0"/>
              </a:spcAft>
              <a:buNone/>
              <a:defRPr>
                <a:solidFill>
                  <a:schemeClr val="dk2"/>
                </a:solidFill>
              </a:defRPr>
            </a:lvl3pPr>
            <a:lvl4pPr lvl="3" rtl="0">
              <a:lnSpc>
                <a:spcPct val="100000"/>
              </a:lnSpc>
              <a:spcBef>
                <a:spcPts val="1000"/>
              </a:spcBef>
              <a:spcAft>
                <a:spcPts val="0"/>
              </a:spcAft>
              <a:buNone/>
              <a:defRPr>
                <a:solidFill>
                  <a:schemeClr val="dk2"/>
                </a:solidFill>
              </a:defRPr>
            </a:lvl4pPr>
            <a:lvl5pPr lvl="4" rtl="0">
              <a:lnSpc>
                <a:spcPct val="100000"/>
              </a:lnSpc>
              <a:spcBef>
                <a:spcPts val="1000"/>
              </a:spcBef>
              <a:spcAft>
                <a:spcPts val="0"/>
              </a:spcAft>
              <a:buNone/>
              <a:defRPr>
                <a:solidFill>
                  <a:schemeClr val="dk2"/>
                </a:solidFill>
              </a:defRPr>
            </a:lvl5pPr>
            <a:lvl6pPr lvl="5" rtl="0">
              <a:lnSpc>
                <a:spcPct val="100000"/>
              </a:lnSpc>
              <a:spcBef>
                <a:spcPts val="1000"/>
              </a:spcBef>
              <a:spcAft>
                <a:spcPts val="0"/>
              </a:spcAft>
              <a:buNone/>
              <a:defRPr>
                <a:solidFill>
                  <a:schemeClr val="dk2"/>
                </a:solidFill>
              </a:defRPr>
            </a:lvl6pPr>
            <a:lvl7pPr lvl="6" rtl="0">
              <a:lnSpc>
                <a:spcPct val="100000"/>
              </a:lnSpc>
              <a:spcBef>
                <a:spcPts val="1000"/>
              </a:spcBef>
              <a:spcAft>
                <a:spcPts val="0"/>
              </a:spcAft>
              <a:buNone/>
              <a:defRPr>
                <a:solidFill>
                  <a:schemeClr val="dk2"/>
                </a:solidFill>
              </a:defRPr>
            </a:lvl7pPr>
            <a:lvl8pPr lvl="7" rtl="0">
              <a:lnSpc>
                <a:spcPct val="100000"/>
              </a:lnSpc>
              <a:spcBef>
                <a:spcPts val="1000"/>
              </a:spcBef>
              <a:spcAft>
                <a:spcPts val="0"/>
              </a:spcAft>
              <a:buNone/>
              <a:defRPr>
                <a:solidFill>
                  <a:schemeClr val="dk2"/>
                </a:solidFill>
              </a:defRPr>
            </a:lvl8pPr>
            <a:lvl9pPr lvl="8" rtl="0">
              <a:lnSpc>
                <a:spcPct val="100000"/>
              </a:lnSpc>
              <a:spcBef>
                <a:spcPts val="1000"/>
              </a:spcBef>
              <a:spcAft>
                <a:spcPts val="0"/>
              </a:spcAft>
              <a:buNone/>
              <a:defRPr>
                <a:solidFill>
                  <a:schemeClr val="dk2"/>
                </a:solidFill>
              </a:defRPr>
            </a:lvl9pPr>
          </a:lstStyle>
          <a:p>
            <a:endParaRPr/>
          </a:p>
        </p:txBody>
      </p:sp>
      <p:sp>
        <p:nvSpPr>
          <p:cNvPr id="375" name="Google Shape;375;p52"/>
          <p:cNvSpPr txBox="1">
            <a:spLocks noGrp="1"/>
          </p:cNvSpPr>
          <p:nvPr>
            <p:ph type="subTitle" idx="3"/>
          </p:nvPr>
        </p:nvSpPr>
        <p:spPr>
          <a:xfrm>
            <a:off x="382750" y="1075100"/>
            <a:ext cx="3750000" cy="253800"/>
          </a:xfrm>
          <a:prstGeom prst="rect">
            <a:avLst/>
          </a:prstGeom>
        </p:spPr>
        <p:txBody>
          <a:bodyPr spcFirstLastPara="1" wrap="square" lIns="68575" tIns="68575" rIns="68575" bIns="68575" anchor="t" anchorCtr="0">
            <a:noAutofit/>
          </a:bodyPr>
          <a:lstStyle>
            <a:lvl1pPr lvl="0" rtl="0">
              <a:spcBef>
                <a:spcPts val="0"/>
              </a:spcBef>
              <a:spcAft>
                <a:spcPts val="0"/>
              </a:spcAft>
              <a:buNone/>
              <a:defRPr sz="1600">
                <a:solidFill>
                  <a:schemeClr val="dk2"/>
                </a:solidFill>
              </a:defRPr>
            </a:lvl1pPr>
            <a:lvl2pPr lvl="1" rtl="0">
              <a:spcBef>
                <a:spcPts val="800"/>
              </a:spcBef>
              <a:spcAft>
                <a:spcPts val="0"/>
              </a:spcAft>
              <a:buNone/>
              <a:defRPr sz="1600">
                <a:solidFill>
                  <a:schemeClr val="dk2"/>
                </a:solidFill>
              </a:defRPr>
            </a:lvl2pPr>
            <a:lvl3pPr lvl="2" rtl="0">
              <a:spcBef>
                <a:spcPts val="800"/>
              </a:spcBef>
              <a:spcAft>
                <a:spcPts val="0"/>
              </a:spcAft>
              <a:buNone/>
              <a:defRPr sz="1600">
                <a:solidFill>
                  <a:schemeClr val="dk2"/>
                </a:solidFill>
              </a:defRPr>
            </a:lvl3pPr>
            <a:lvl4pPr lvl="3" rtl="0">
              <a:spcBef>
                <a:spcPts val="800"/>
              </a:spcBef>
              <a:spcAft>
                <a:spcPts val="0"/>
              </a:spcAft>
              <a:buNone/>
              <a:defRPr sz="1600">
                <a:solidFill>
                  <a:schemeClr val="dk2"/>
                </a:solidFill>
              </a:defRPr>
            </a:lvl4pPr>
            <a:lvl5pPr lvl="4" rtl="0">
              <a:spcBef>
                <a:spcPts val="800"/>
              </a:spcBef>
              <a:spcAft>
                <a:spcPts val="0"/>
              </a:spcAft>
              <a:buNone/>
              <a:defRPr sz="1600">
                <a:solidFill>
                  <a:schemeClr val="dk2"/>
                </a:solidFill>
              </a:defRPr>
            </a:lvl5pPr>
            <a:lvl6pPr lvl="5" rtl="0">
              <a:spcBef>
                <a:spcPts val="800"/>
              </a:spcBef>
              <a:spcAft>
                <a:spcPts val="0"/>
              </a:spcAft>
              <a:buNone/>
              <a:defRPr sz="1600">
                <a:solidFill>
                  <a:schemeClr val="dk2"/>
                </a:solidFill>
              </a:defRPr>
            </a:lvl6pPr>
            <a:lvl7pPr lvl="6" rtl="0">
              <a:spcBef>
                <a:spcPts val="800"/>
              </a:spcBef>
              <a:spcAft>
                <a:spcPts val="0"/>
              </a:spcAft>
              <a:buNone/>
              <a:defRPr sz="1600">
                <a:solidFill>
                  <a:schemeClr val="dk2"/>
                </a:solidFill>
              </a:defRPr>
            </a:lvl7pPr>
            <a:lvl8pPr lvl="7" rtl="0">
              <a:spcBef>
                <a:spcPts val="800"/>
              </a:spcBef>
              <a:spcAft>
                <a:spcPts val="0"/>
              </a:spcAft>
              <a:buNone/>
              <a:defRPr sz="1600">
                <a:solidFill>
                  <a:schemeClr val="dk2"/>
                </a:solidFill>
              </a:defRPr>
            </a:lvl8pPr>
            <a:lvl9pPr lvl="8" rtl="0">
              <a:spcBef>
                <a:spcPts val="800"/>
              </a:spcBef>
              <a:spcAft>
                <a:spcPts val="0"/>
              </a:spcAft>
              <a:buNone/>
              <a:defRPr sz="1600">
                <a:solidFill>
                  <a:schemeClr val="dk2"/>
                </a:solidFill>
              </a:defRPr>
            </a:lvl9pPr>
          </a:lstStyle>
          <a:p>
            <a:endParaRPr/>
          </a:p>
        </p:txBody>
      </p:sp>
      <p:sp>
        <p:nvSpPr>
          <p:cNvPr id="376" name="Google Shape;376;p52"/>
          <p:cNvSpPr txBox="1">
            <a:spLocks noGrp="1"/>
          </p:cNvSpPr>
          <p:nvPr>
            <p:ph type="subTitle" idx="4"/>
          </p:nvPr>
        </p:nvSpPr>
        <p:spPr>
          <a:xfrm>
            <a:off x="382750" y="1666775"/>
            <a:ext cx="3750000" cy="253800"/>
          </a:xfrm>
          <a:prstGeom prst="rect">
            <a:avLst/>
          </a:prstGeom>
        </p:spPr>
        <p:txBody>
          <a:bodyPr spcFirstLastPara="1" wrap="square" lIns="68575" tIns="68575" rIns="68575" bIns="68575" anchor="t" anchorCtr="0">
            <a:noAutofit/>
          </a:bodyPr>
          <a:lstStyle>
            <a:lvl1pPr lvl="0" rtl="0">
              <a:spcBef>
                <a:spcPts val="0"/>
              </a:spcBef>
              <a:spcAft>
                <a:spcPts val="0"/>
              </a:spcAft>
              <a:buNone/>
              <a:defRPr b="1">
                <a:solidFill>
                  <a:schemeClr val="dk2"/>
                </a:solidFill>
              </a:defRPr>
            </a:lvl1pPr>
            <a:lvl2pPr lvl="1" rtl="0">
              <a:spcBef>
                <a:spcPts val="800"/>
              </a:spcBef>
              <a:spcAft>
                <a:spcPts val="0"/>
              </a:spcAft>
              <a:buNone/>
              <a:defRPr b="1">
                <a:solidFill>
                  <a:schemeClr val="dk2"/>
                </a:solidFill>
              </a:defRPr>
            </a:lvl2pPr>
            <a:lvl3pPr lvl="2" rtl="0">
              <a:spcBef>
                <a:spcPts val="800"/>
              </a:spcBef>
              <a:spcAft>
                <a:spcPts val="0"/>
              </a:spcAft>
              <a:buNone/>
              <a:defRPr b="1">
                <a:solidFill>
                  <a:schemeClr val="dk2"/>
                </a:solidFill>
              </a:defRPr>
            </a:lvl3pPr>
            <a:lvl4pPr lvl="3" rtl="0">
              <a:spcBef>
                <a:spcPts val="800"/>
              </a:spcBef>
              <a:spcAft>
                <a:spcPts val="0"/>
              </a:spcAft>
              <a:buNone/>
              <a:defRPr b="1">
                <a:solidFill>
                  <a:schemeClr val="dk2"/>
                </a:solidFill>
              </a:defRPr>
            </a:lvl4pPr>
            <a:lvl5pPr lvl="4" rtl="0">
              <a:spcBef>
                <a:spcPts val="800"/>
              </a:spcBef>
              <a:spcAft>
                <a:spcPts val="0"/>
              </a:spcAft>
              <a:buNone/>
              <a:defRPr b="1">
                <a:solidFill>
                  <a:schemeClr val="dk2"/>
                </a:solidFill>
              </a:defRPr>
            </a:lvl5pPr>
            <a:lvl6pPr lvl="5" rtl="0">
              <a:spcBef>
                <a:spcPts val="800"/>
              </a:spcBef>
              <a:spcAft>
                <a:spcPts val="0"/>
              </a:spcAft>
              <a:buNone/>
              <a:defRPr b="1">
                <a:solidFill>
                  <a:schemeClr val="dk2"/>
                </a:solidFill>
              </a:defRPr>
            </a:lvl6pPr>
            <a:lvl7pPr lvl="6" rtl="0">
              <a:spcBef>
                <a:spcPts val="800"/>
              </a:spcBef>
              <a:spcAft>
                <a:spcPts val="0"/>
              </a:spcAft>
              <a:buNone/>
              <a:defRPr b="1">
                <a:solidFill>
                  <a:schemeClr val="dk2"/>
                </a:solidFill>
              </a:defRPr>
            </a:lvl7pPr>
            <a:lvl8pPr lvl="7" rtl="0">
              <a:spcBef>
                <a:spcPts val="800"/>
              </a:spcBef>
              <a:spcAft>
                <a:spcPts val="0"/>
              </a:spcAft>
              <a:buNone/>
              <a:defRPr b="1">
                <a:solidFill>
                  <a:schemeClr val="dk2"/>
                </a:solidFill>
              </a:defRPr>
            </a:lvl8pPr>
            <a:lvl9pPr lvl="8" rtl="0">
              <a:spcBef>
                <a:spcPts val="800"/>
              </a:spcBef>
              <a:spcAft>
                <a:spcPts val="0"/>
              </a:spcAft>
              <a:buNone/>
              <a:defRPr b="1">
                <a:solidFill>
                  <a:schemeClr val="dk2"/>
                </a:solidFill>
              </a:defRPr>
            </a:lvl9pPr>
          </a:lstStyle>
          <a:p>
            <a:endParaRPr/>
          </a:p>
        </p:txBody>
      </p:sp>
      <p:sp>
        <p:nvSpPr>
          <p:cNvPr id="377" name="Google Shape;377;p52"/>
          <p:cNvSpPr txBox="1">
            <a:spLocks noGrp="1"/>
          </p:cNvSpPr>
          <p:nvPr>
            <p:ph type="subTitle" idx="5"/>
          </p:nvPr>
        </p:nvSpPr>
        <p:spPr>
          <a:xfrm>
            <a:off x="4936675" y="1666775"/>
            <a:ext cx="3750000" cy="253800"/>
          </a:xfrm>
          <a:prstGeom prst="rect">
            <a:avLst/>
          </a:prstGeom>
        </p:spPr>
        <p:txBody>
          <a:bodyPr spcFirstLastPara="1" wrap="square" lIns="68575" tIns="68575" rIns="68575" bIns="68575" anchor="t" anchorCtr="0">
            <a:noAutofit/>
          </a:bodyPr>
          <a:lstStyle>
            <a:lvl1pPr lvl="0" rtl="0">
              <a:spcBef>
                <a:spcPts val="0"/>
              </a:spcBef>
              <a:spcAft>
                <a:spcPts val="0"/>
              </a:spcAft>
              <a:buNone/>
              <a:defRPr b="1">
                <a:solidFill>
                  <a:schemeClr val="dk2"/>
                </a:solidFill>
              </a:defRPr>
            </a:lvl1pPr>
            <a:lvl2pPr lvl="1" rtl="0">
              <a:spcBef>
                <a:spcPts val="800"/>
              </a:spcBef>
              <a:spcAft>
                <a:spcPts val="0"/>
              </a:spcAft>
              <a:buNone/>
              <a:defRPr b="1">
                <a:solidFill>
                  <a:schemeClr val="dk2"/>
                </a:solidFill>
              </a:defRPr>
            </a:lvl2pPr>
            <a:lvl3pPr lvl="2" rtl="0">
              <a:spcBef>
                <a:spcPts val="800"/>
              </a:spcBef>
              <a:spcAft>
                <a:spcPts val="0"/>
              </a:spcAft>
              <a:buNone/>
              <a:defRPr b="1">
                <a:solidFill>
                  <a:schemeClr val="dk2"/>
                </a:solidFill>
              </a:defRPr>
            </a:lvl3pPr>
            <a:lvl4pPr lvl="3" rtl="0">
              <a:spcBef>
                <a:spcPts val="800"/>
              </a:spcBef>
              <a:spcAft>
                <a:spcPts val="0"/>
              </a:spcAft>
              <a:buNone/>
              <a:defRPr b="1">
                <a:solidFill>
                  <a:schemeClr val="dk2"/>
                </a:solidFill>
              </a:defRPr>
            </a:lvl4pPr>
            <a:lvl5pPr lvl="4" rtl="0">
              <a:spcBef>
                <a:spcPts val="800"/>
              </a:spcBef>
              <a:spcAft>
                <a:spcPts val="0"/>
              </a:spcAft>
              <a:buNone/>
              <a:defRPr b="1">
                <a:solidFill>
                  <a:schemeClr val="dk2"/>
                </a:solidFill>
              </a:defRPr>
            </a:lvl5pPr>
            <a:lvl6pPr lvl="5" rtl="0">
              <a:spcBef>
                <a:spcPts val="800"/>
              </a:spcBef>
              <a:spcAft>
                <a:spcPts val="0"/>
              </a:spcAft>
              <a:buNone/>
              <a:defRPr b="1">
                <a:solidFill>
                  <a:schemeClr val="dk2"/>
                </a:solidFill>
              </a:defRPr>
            </a:lvl6pPr>
            <a:lvl7pPr lvl="6" rtl="0">
              <a:spcBef>
                <a:spcPts val="800"/>
              </a:spcBef>
              <a:spcAft>
                <a:spcPts val="0"/>
              </a:spcAft>
              <a:buNone/>
              <a:defRPr b="1">
                <a:solidFill>
                  <a:schemeClr val="dk2"/>
                </a:solidFill>
              </a:defRPr>
            </a:lvl7pPr>
            <a:lvl8pPr lvl="7" rtl="0">
              <a:spcBef>
                <a:spcPts val="800"/>
              </a:spcBef>
              <a:spcAft>
                <a:spcPts val="0"/>
              </a:spcAft>
              <a:buNone/>
              <a:defRPr b="1">
                <a:solidFill>
                  <a:schemeClr val="dk2"/>
                </a:solidFill>
              </a:defRPr>
            </a:lvl8pPr>
            <a:lvl9pPr lvl="8" rtl="0">
              <a:spcBef>
                <a:spcPts val="800"/>
              </a:spcBef>
              <a:spcAft>
                <a:spcPts val="0"/>
              </a:spcAft>
              <a:buNone/>
              <a:defRPr b="1">
                <a:solidFill>
                  <a:schemeClr val="dk2"/>
                </a:solidFill>
              </a:defRPr>
            </a:lvl9pPr>
          </a:lstStyle>
          <a:p>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73"/>
                                        </p:tgtEl>
                                        <p:attrNameLst>
                                          <p:attrName>style.visibility</p:attrName>
                                        </p:attrNameLst>
                                      </p:cBhvr>
                                      <p:to>
                                        <p:strVal val="visible"/>
                                      </p:to>
                                    </p:set>
                                    <p:animEffect transition="in" filter="fade">
                                      <p:cBhvr>
                                        <p:cTn id="7" dur="500"/>
                                        <p:tgtEl>
                                          <p:spTgt spid="3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Comparison Slide 01 - Orange">
  <p:cSld name="Comparison Slide 01 - Orange">
    <p:spTree>
      <p:nvGrpSpPr>
        <p:cNvPr id="1" name="Shape 378"/>
        <p:cNvGrpSpPr/>
        <p:nvPr/>
      </p:nvGrpSpPr>
      <p:grpSpPr>
        <a:xfrm>
          <a:off x="0" y="0"/>
          <a:ext cx="0" cy="0"/>
          <a:chOff x="0" y="0"/>
          <a:chExt cx="0" cy="0"/>
        </a:xfrm>
      </p:grpSpPr>
      <p:sp>
        <p:nvSpPr>
          <p:cNvPr id="379" name="Google Shape;379;p53"/>
          <p:cNvSpPr/>
          <p:nvPr/>
        </p:nvSpPr>
        <p:spPr>
          <a:xfrm>
            <a:off x="4572000" y="0"/>
            <a:ext cx="4572000" cy="5143500"/>
          </a:xfrm>
          <a:prstGeom prst="rect">
            <a:avLst/>
          </a:prstGeom>
          <a:solidFill>
            <a:srgbClr val="F2F2F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Arial"/>
              <a:ea typeface="Arial"/>
              <a:cs typeface="Arial"/>
              <a:sym typeface="Arial"/>
            </a:endParaRPr>
          </a:p>
        </p:txBody>
      </p:sp>
      <p:sp>
        <p:nvSpPr>
          <p:cNvPr id="380" name="Google Shape;380;p53"/>
          <p:cNvSpPr txBox="1">
            <a:spLocks noGrp="1"/>
          </p:cNvSpPr>
          <p:nvPr>
            <p:ph type="body" idx="1"/>
          </p:nvPr>
        </p:nvSpPr>
        <p:spPr>
          <a:xfrm>
            <a:off x="4936675" y="2067525"/>
            <a:ext cx="3764100" cy="2470800"/>
          </a:xfrm>
          <a:prstGeom prst="rect">
            <a:avLst/>
          </a:prstGeom>
        </p:spPr>
        <p:txBody>
          <a:bodyPr spcFirstLastPara="1" wrap="square" lIns="68575" tIns="68575" rIns="68575" bIns="68575" anchor="t" anchorCtr="0">
            <a:noAutofit/>
          </a:bodyPr>
          <a:lstStyle>
            <a:lvl1pPr marL="457200" lvl="0" indent="-317500" rtl="0">
              <a:lnSpc>
                <a:spcPct val="100000"/>
              </a:lnSpc>
              <a:spcBef>
                <a:spcPts val="0"/>
              </a:spcBef>
              <a:spcAft>
                <a:spcPts val="0"/>
              </a:spcAft>
              <a:buClr>
                <a:schemeClr val="accent1"/>
              </a:buClr>
              <a:buSzPts val="1400"/>
              <a:buChar char="●"/>
              <a:defRPr/>
            </a:lvl1pPr>
            <a:lvl2pPr marL="914400" lvl="1" indent="-304800" rtl="0">
              <a:spcBef>
                <a:spcPts val="800"/>
              </a:spcBef>
              <a:spcAft>
                <a:spcPts val="0"/>
              </a:spcAft>
              <a:buClr>
                <a:schemeClr val="accent1"/>
              </a:buClr>
              <a:buSzPts val="1200"/>
              <a:buChar char="○"/>
              <a:defRPr/>
            </a:lvl2pPr>
            <a:lvl3pPr marL="1371600" lvl="2" indent="-292100" rtl="0">
              <a:spcBef>
                <a:spcPts val="800"/>
              </a:spcBef>
              <a:spcAft>
                <a:spcPts val="0"/>
              </a:spcAft>
              <a:buClr>
                <a:schemeClr val="accent1"/>
              </a:buClr>
              <a:buSzPts val="1000"/>
              <a:buChar char="●"/>
              <a:defRPr/>
            </a:lvl3pPr>
            <a:lvl4pPr marL="1828800" lvl="3" indent="-279400" rtl="0">
              <a:spcBef>
                <a:spcPts val="800"/>
              </a:spcBef>
              <a:spcAft>
                <a:spcPts val="0"/>
              </a:spcAft>
              <a:buClr>
                <a:schemeClr val="accent1"/>
              </a:buClr>
              <a:buSzPts val="800"/>
              <a:buChar char="⎼"/>
              <a:defRPr/>
            </a:lvl4pPr>
            <a:lvl5pPr marL="2286000" lvl="4" indent="-279400" rtl="0">
              <a:spcBef>
                <a:spcPts val="800"/>
              </a:spcBef>
              <a:spcAft>
                <a:spcPts val="0"/>
              </a:spcAft>
              <a:buClr>
                <a:schemeClr val="accent1"/>
              </a:buClr>
              <a:buSzPts val="800"/>
              <a:buChar char="●"/>
              <a:defRPr/>
            </a:lvl5pPr>
            <a:lvl6pPr marL="2743200" lvl="5" indent="-279400" rtl="0">
              <a:spcBef>
                <a:spcPts val="400"/>
              </a:spcBef>
              <a:spcAft>
                <a:spcPts val="0"/>
              </a:spcAft>
              <a:buClr>
                <a:schemeClr val="accent1"/>
              </a:buClr>
              <a:buSzPts val="800"/>
              <a:buChar char="●"/>
              <a:defRPr/>
            </a:lvl6pPr>
            <a:lvl7pPr marL="3200400" lvl="6" indent="-317500" rtl="0">
              <a:spcBef>
                <a:spcPts val="0"/>
              </a:spcBef>
              <a:spcAft>
                <a:spcPts val="0"/>
              </a:spcAft>
              <a:buClr>
                <a:schemeClr val="accent1"/>
              </a:buClr>
              <a:buSzPts val="1400"/>
              <a:buChar char="•"/>
              <a:defRPr/>
            </a:lvl7pPr>
            <a:lvl8pPr marL="3657600" lvl="7" indent="-317500" rtl="0">
              <a:spcBef>
                <a:spcPts val="400"/>
              </a:spcBef>
              <a:spcAft>
                <a:spcPts val="0"/>
              </a:spcAft>
              <a:buClr>
                <a:schemeClr val="accent1"/>
              </a:buClr>
              <a:buSzPts val="1400"/>
              <a:buChar char="•"/>
              <a:defRPr/>
            </a:lvl8pPr>
            <a:lvl9pPr marL="4114800" lvl="8" indent="-317500" rtl="0">
              <a:spcBef>
                <a:spcPts val="400"/>
              </a:spcBef>
              <a:spcAft>
                <a:spcPts val="0"/>
              </a:spcAft>
              <a:buClr>
                <a:schemeClr val="accent1"/>
              </a:buClr>
              <a:buSzPts val="1400"/>
              <a:buChar char="•"/>
              <a:defRPr/>
            </a:lvl9pPr>
          </a:lstStyle>
          <a:p>
            <a:endParaRPr/>
          </a:p>
        </p:txBody>
      </p:sp>
      <p:sp>
        <p:nvSpPr>
          <p:cNvPr id="381" name="Google Shape;381;p53"/>
          <p:cNvSpPr txBox="1">
            <a:spLocks noGrp="1"/>
          </p:cNvSpPr>
          <p:nvPr>
            <p:ph type="subTitle" idx="2"/>
          </p:nvPr>
        </p:nvSpPr>
        <p:spPr>
          <a:xfrm>
            <a:off x="4936675" y="1666775"/>
            <a:ext cx="3750000" cy="253800"/>
          </a:xfrm>
          <a:prstGeom prst="rect">
            <a:avLst/>
          </a:prstGeom>
        </p:spPr>
        <p:txBody>
          <a:bodyPr spcFirstLastPara="1" wrap="square" lIns="68575" tIns="68575" rIns="68575" bIns="68575" anchor="t" anchorCtr="0">
            <a:noAutofit/>
          </a:bodyPr>
          <a:lstStyle>
            <a:lvl1pPr lvl="0" rtl="0">
              <a:spcBef>
                <a:spcPts val="0"/>
              </a:spcBef>
              <a:spcAft>
                <a:spcPts val="0"/>
              </a:spcAft>
              <a:buNone/>
              <a:defRPr b="1">
                <a:solidFill>
                  <a:schemeClr val="accent1"/>
                </a:solidFill>
              </a:defRPr>
            </a:lvl1pPr>
            <a:lvl2pPr lvl="1" rtl="0">
              <a:spcBef>
                <a:spcPts val="800"/>
              </a:spcBef>
              <a:spcAft>
                <a:spcPts val="0"/>
              </a:spcAft>
              <a:buNone/>
              <a:defRPr b="1">
                <a:solidFill>
                  <a:schemeClr val="accent1"/>
                </a:solidFill>
              </a:defRPr>
            </a:lvl2pPr>
            <a:lvl3pPr lvl="2" rtl="0">
              <a:spcBef>
                <a:spcPts val="800"/>
              </a:spcBef>
              <a:spcAft>
                <a:spcPts val="0"/>
              </a:spcAft>
              <a:buNone/>
              <a:defRPr b="1">
                <a:solidFill>
                  <a:schemeClr val="accent1"/>
                </a:solidFill>
              </a:defRPr>
            </a:lvl3pPr>
            <a:lvl4pPr lvl="3" rtl="0">
              <a:spcBef>
                <a:spcPts val="800"/>
              </a:spcBef>
              <a:spcAft>
                <a:spcPts val="0"/>
              </a:spcAft>
              <a:buNone/>
              <a:defRPr b="1">
                <a:solidFill>
                  <a:schemeClr val="accent1"/>
                </a:solidFill>
              </a:defRPr>
            </a:lvl4pPr>
            <a:lvl5pPr lvl="4" rtl="0">
              <a:spcBef>
                <a:spcPts val="800"/>
              </a:spcBef>
              <a:spcAft>
                <a:spcPts val="0"/>
              </a:spcAft>
              <a:buNone/>
              <a:defRPr b="1">
                <a:solidFill>
                  <a:schemeClr val="accent1"/>
                </a:solidFill>
              </a:defRPr>
            </a:lvl5pPr>
            <a:lvl6pPr lvl="5" rtl="0">
              <a:spcBef>
                <a:spcPts val="800"/>
              </a:spcBef>
              <a:spcAft>
                <a:spcPts val="0"/>
              </a:spcAft>
              <a:buNone/>
              <a:defRPr b="1">
                <a:solidFill>
                  <a:schemeClr val="accent1"/>
                </a:solidFill>
              </a:defRPr>
            </a:lvl6pPr>
            <a:lvl7pPr lvl="6" rtl="0">
              <a:spcBef>
                <a:spcPts val="800"/>
              </a:spcBef>
              <a:spcAft>
                <a:spcPts val="0"/>
              </a:spcAft>
              <a:buNone/>
              <a:defRPr b="1">
                <a:solidFill>
                  <a:schemeClr val="accent1"/>
                </a:solidFill>
              </a:defRPr>
            </a:lvl7pPr>
            <a:lvl8pPr lvl="7" rtl="0">
              <a:spcBef>
                <a:spcPts val="800"/>
              </a:spcBef>
              <a:spcAft>
                <a:spcPts val="0"/>
              </a:spcAft>
              <a:buNone/>
              <a:defRPr b="1">
                <a:solidFill>
                  <a:schemeClr val="accent1"/>
                </a:solidFill>
              </a:defRPr>
            </a:lvl8pPr>
            <a:lvl9pPr lvl="8" rtl="0">
              <a:spcBef>
                <a:spcPts val="800"/>
              </a:spcBef>
              <a:spcAft>
                <a:spcPts val="0"/>
              </a:spcAft>
              <a:buNone/>
              <a:defRPr b="1">
                <a:solidFill>
                  <a:schemeClr val="accent1"/>
                </a:solidFill>
              </a:defRPr>
            </a:lvl9pPr>
          </a:lstStyle>
          <a:p>
            <a:endParaRPr/>
          </a:p>
        </p:txBody>
      </p:sp>
      <p:sp>
        <p:nvSpPr>
          <p:cNvPr id="382" name="Google Shape;382;p53"/>
          <p:cNvSpPr txBox="1">
            <a:spLocks noGrp="1"/>
          </p:cNvSpPr>
          <p:nvPr>
            <p:ph type="body" idx="3"/>
          </p:nvPr>
        </p:nvSpPr>
        <p:spPr>
          <a:xfrm>
            <a:off x="382750" y="2067625"/>
            <a:ext cx="3764100" cy="2470800"/>
          </a:xfrm>
          <a:prstGeom prst="rect">
            <a:avLst/>
          </a:prstGeom>
        </p:spPr>
        <p:txBody>
          <a:bodyPr spcFirstLastPara="1" wrap="square" lIns="68575" tIns="68575" rIns="68575" bIns="68575" anchor="t" anchorCtr="0">
            <a:noAutofit/>
          </a:bodyPr>
          <a:lstStyle>
            <a:lvl1pPr marL="457200" lvl="0" indent="-317500" rtl="0">
              <a:lnSpc>
                <a:spcPct val="100000"/>
              </a:lnSpc>
              <a:spcBef>
                <a:spcPts val="0"/>
              </a:spcBef>
              <a:spcAft>
                <a:spcPts val="0"/>
              </a:spcAft>
              <a:buClr>
                <a:schemeClr val="accent1"/>
              </a:buClr>
              <a:buSzPts val="1400"/>
              <a:buChar char="●"/>
              <a:defRPr/>
            </a:lvl1pPr>
            <a:lvl2pPr marL="914400" lvl="1" indent="-304800" rtl="0">
              <a:spcBef>
                <a:spcPts val="800"/>
              </a:spcBef>
              <a:spcAft>
                <a:spcPts val="0"/>
              </a:spcAft>
              <a:buClr>
                <a:schemeClr val="accent1"/>
              </a:buClr>
              <a:buSzPts val="1200"/>
              <a:buChar char="○"/>
              <a:defRPr/>
            </a:lvl2pPr>
            <a:lvl3pPr marL="1371600" lvl="2" indent="-292100" rtl="0">
              <a:spcBef>
                <a:spcPts val="800"/>
              </a:spcBef>
              <a:spcAft>
                <a:spcPts val="0"/>
              </a:spcAft>
              <a:buClr>
                <a:schemeClr val="accent1"/>
              </a:buClr>
              <a:buSzPts val="1000"/>
              <a:buChar char="●"/>
              <a:defRPr/>
            </a:lvl3pPr>
            <a:lvl4pPr marL="1828800" lvl="3" indent="-279400" rtl="0">
              <a:spcBef>
                <a:spcPts val="800"/>
              </a:spcBef>
              <a:spcAft>
                <a:spcPts val="0"/>
              </a:spcAft>
              <a:buClr>
                <a:schemeClr val="accent1"/>
              </a:buClr>
              <a:buSzPts val="800"/>
              <a:buChar char="⎼"/>
              <a:defRPr/>
            </a:lvl4pPr>
            <a:lvl5pPr marL="2286000" lvl="4" indent="-279400" rtl="0">
              <a:spcBef>
                <a:spcPts val="800"/>
              </a:spcBef>
              <a:spcAft>
                <a:spcPts val="0"/>
              </a:spcAft>
              <a:buClr>
                <a:schemeClr val="accent1"/>
              </a:buClr>
              <a:buSzPts val="800"/>
              <a:buChar char="●"/>
              <a:defRPr/>
            </a:lvl5pPr>
            <a:lvl6pPr marL="2743200" lvl="5" indent="-279400" rtl="0">
              <a:spcBef>
                <a:spcPts val="400"/>
              </a:spcBef>
              <a:spcAft>
                <a:spcPts val="0"/>
              </a:spcAft>
              <a:buClr>
                <a:schemeClr val="accent1"/>
              </a:buClr>
              <a:buSzPts val="800"/>
              <a:buChar char="●"/>
              <a:defRPr/>
            </a:lvl6pPr>
            <a:lvl7pPr marL="3200400" lvl="6" indent="-317500" rtl="0">
              <a:spcBef>
                <a:spcPts val="0"/>
              </a:spcBef>
              <a:spcAft>
                <a:spcPts val="0"/>
              </a:spcAft>
              <a:buClr>
                <a:schemeClr val="accent1"/>
              </a:buClr>
              <a:buSzPts val="1400"/>
              <a:buChar char="•"/>
              <a:defRPr/>
            </a:lvl7pPr>
            <a:lvl8pPr marL="3657600" lvl="7" indent="-317500" rtl="0">
              <a:spcBef>
                <a:spcPts val="400"/>
              </a:spcBef>
              <a:spcAft>
                <a:spcPts val="0"/>
              </a:spcAft>
              <a:buClr>
                <a:schemeClr val="accent1"/>
              </a:buClr>
              <a:buSzPts val="1400"/>
              <a:buChar char="•"/>
              <a:defRPr/>
            </a:lvl8pPr>
            <a:lvl9pPr marL="4114800" lvl="8" indent="-317500" rtl="0">
              <a:spcBef>
                <a:spcPts val="400"/>
              </a:spcBef>
              <a:spcAft>
                <a:spcPts val="0"/>
              </a:spcAft>
              <a:buClr>
                <a:schemeClr val="accent1"/>
              </a:buClr>
              <a:buSzPts val="1400"/>
              <a:buChar char="•"/>
              <a:defRPr/>
            </a:lvl9pPr>
          </a:lstStyle>
          <a:p>
            <a:endParaRPr/>
          </a:p>
        </p:txBody>
      </p:sp>
      <p:pic>
        <p:nvPicPr>
          <p:cNvPr id="383" name="Google Shape;383;p53"/>
          <p:cNvPicPr preferRelativeResize="0"/>
          <p:nvPr/>
        </p:nvPicPr>
        <p:blipFill rotWithShape="1">
          <a:blip r:embed="rId2">
            <a:alphaModFix/>
          </a:blip>
          <a:srcRect/>
          <a:stretch/>
        </p:blipFill>
        <p:spPr>
          <a:xfrm>
            <a:off x="8745884" y="4742014"/>
            <a:ext cx="311507" cy="311507"/>
          </a:xfrm>
          <a:prstGeom prst="rect">
            <a:avLst/>
          </a:prstGeom>
          <a:noFill/>
          <a:ln>
            <a:noFill/>
          </a:ln>
        </p:spPr>
      </p:pic>
      <p:sp>
        <p:nvSpPr>
          <p:cNvPr id="384" name="Google Shape;384;p53"/>
          <p:cNvSpPr txBox="1">
            <a:spLocks noGrp="1"/>
          </p:cNvSpPr>
          <p:nvPr>
            <p:ph type="subTitle" idx="4"/>
          </p:nvPr>
        </p:nvSpPr>
        <p:spPr>
          <a:xfrm>
            <a:off x="382750" y="1666775"/>
            <a:ext cx="3750000" cy="253800"/>
          </a:xfrm>
          <a:prstGeom prst="rect">
            <a:avLst/>
          </a:prstGeom>
        </p:spPr>
        <p:txBody>
          <a:bodyPr spcFirstLastPara="1" wrap="square" lIns="68575" tIns="68575" rIns="68575" bIns="68575" anchor="t" anchorCtr="0">
            <a:noAutofit/>
          </a:bodyPr>
          <a:lstStyle>
            <a:lvl1pPr lvl="0" rtl="0">
              <a:spcBef>
                <a:spcPts val="0"/>
              </a:spcBef>
              <a:spcAft>
                <a:spcPts val="0"/>
              </a:spcAft>
              <a:buNone/>
              <a:defRPr b="1">
                <a:solidFill>
                  <a:schemeClr val="accent1"/>
                </a:solidFill>
              </a:defRPr>
            </a:lvl1pPr>
            <a:lvl2pPr lvl="1" rtl="0">
              <a:spcBef>
                <a:spcPts val="800"/>
              </a:spcBef>
              <a:spcAft>
                <a:spcPts val="0"/>
              </a:spcAft>
              <a:buNone/>
              <a:defRPr b="1">
                <a:solidFill>
                  <a:schemeClr val="accent1"/>
                </a:solidFill>
              </a:defRPr>
            </a:lvl2pPr>
            <a:lvl3pPr lvl="2" rtl="0">
              <a:spcBef>
                <a:spcPts val="800"/>
              </a:spcBef>
              <a:spcAft>
                <a:spcPts val="0"/>
              </a:spcAft>
              <a:buNone/>
              <a:defRPr b="1">
                <a:solidFill>
                  <a:schemeClr val="accent1"/>
                </a:solidFill>
              </a:defRPr>
            </a:lvl3pPr>
            <a:lvl4pPr lvl="3" rtl="0">
              <a:spcBef>
                <a:spcPts val="800"/>
              </a:spcBef>
              <a:spcAft>
                <a:spcPts val="0"/>
              </a:spcAft>
              <a:buNone/>
              <a:defRPr b="1">
                <a:solidFill>
                  <a:schemeClr val="accent1"/>
                </a:solidFill>
              </a:defRPr>
            </a:lvl4pPr>
            <a:lvl5pPr lvl="4" rtl="0">
              <a:spcBef>
                <a:spcPts val="800"/>
              </a:spcBef>
              <a:spcAft>
                <a:spcPts val="0"/>
              </a:spcAft>
              <a:buNone/>
              <a:defRPr b="1">
                <a:solidFill>
                  <a:schemeClr val="accent1"/>
                </a:solidFill>
              </a:defRPr>
            </a:lvl5pPr>
            <a:lvl6pPr lvl="5" rtl="0">
              <a:spcBef>
                <a:spcPts val="800"/>
              </a:spcBef>
              <a:spcAft>
                <a:spcPts val="0"/>
              </a:spcAft>
              <a:buNone/>
              <a:defRPr b="1">
                <a:solidFill>
                  <a:schemeClr val="accent1"/>
                </a:solidFill>
              </a:defRPr>
            </a:lvl6pPr>
            <a:lvl7pPr lvl="6" rtl="0">
              <a:spcBef>
                <a:spcPts val="800"/>
              </a:spcBef>
              <a:spcAft>
                <a:spcPts val="0"/>
              </a:spcAft>
              <a:buNone/>
              <a:defRPr b="1">
                <a:solidFill>
                  <a:schemeClr val="accent1"/>
                </a:solidFill>
              </a:defRPr>
            </a:lvl7pPr>
            <a:lvl8pPr lvl="7" rtl="0">
              <a:spcBef>
                <a:spcPts val="800"/>
              </a:spcBef>
              <a:spcAft>
                <a:spcPts val="0"/>
              </a:spcAft>
              <a:buNone/>
              <a:defRPr b="1">
                <a:solidFill>
                  <a:schemeClr val="accent1"/>
                </a:solidFill>
              </a:defRPr>
            </a:lvl8pPr>
            <a:lvl9pPr lvl="8" rtl="0">
              <a:spcBef>
                <a:spcPts val="800"/>
              </a:spcBef>
              <a:spcAft>
                <a:spcPts val="0"/>
              </a:spcAft>
              <a:buNone/>
              <a:defRPr b="1">
                <a:solidFill>
                  <a:schemeClr val="accent1"/>
                </a:solidFill>
              </a:defRPr>
            </a:lvl9pPr>
          </a:lstStyle>
          <a:p>
            <a:endParaRPr/>
          </a:p>
        </p:txBody>
      </p:sp>
      <p:sp>
        <p:nvSpPr>
          <p:cNvPr id="385" name="Google Shape;385;p53"/>
          <p:cNvSpPr txBox="1">
            <a:spLocks noGrp="1"/>
          </p:cNvSpPr>
          <p:nvPr>
            <p:ph type="title"/>
          </p:nvPr>
        </p:nvSpPr>
        <p:spPr>
          <a:xfrm>
            <a:off x="382750" y="717200"/>
            <a:ext cx="3740700" cy="3579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sz="2100">
                <a:solidFill>
                  <a:schemeClr val="accent1"/>
                </a:solidFill>
              </a:defRPr>
            </a:lvl1pPr>
            <a:lvl2pPr lvl="1" rtl="0">
              <a:lnSpc>
                <a:spcPct val="100000"/>
              </a:lnSpc>
              <a:spcBef>
                <a:spcPts val="1000"/>
              </a:spcBef>
              <a:spcAft>
                <a:spcPts val="0"/>
              </a:spcAft>
              <a:buNone/>
              <a:defRPr>
                <a:solidFill>
                  <a:schemeClr val="accent1"/>
                </a:solidFill>
              </a:defRPr>
            </a:lvl2pPr>
            <a:lvl3pPr lvl="2" rtl="0">
              <a:lnSpc>
                <a:spcPct val="100000"/>
              </a:lnSpc>
              <a:spcBef>
                <a:spcPts val="1000"/>
              </a:spcBef>
              <a:spcAft>
                <a:spcPts val="0"/>
              </a:spcAft>
              <a:buNone/>
              <a:defRPr>
                <a:solidFill>
                  <a:schemeClr val="accent1"/>
                </a:solidFill>
              </a:defRPr>
            </a:lvl3pPr>
            <a:lvl4pPr lvl="3" rtl="0">
              <a:lnSpc>
                <a:spcPct val="100000"/>
              </a:lnSpc>
              <a:spcBef>
                <a:spcPts val="1000"/>
              </a:spcBef>
              <a:spcAft>
                <a:spcPts val="0"/>
              </a:spcAft>
              <a:buNone/>
              <a:defRPr>
                <a:solidFill>
                  <a:schemeClr val="accent1"/>
                </a:solidFill>
              </a:defRPr>
            </a:lvl4pPr>
            <a:lvl5pPr lvl="4" rtl="0">
              <a:lnSpc>
                <a:spcPct val="100000"/>
              </a:lnSpc>
              <a:spcBef>
                <a:spcPts val="1000"/>
              </a:spcBef>
              <a:spcAft>
                <a:spcPts val="0"/>
              </a:spcAft>
              <a:buNone/>
              <a:defRPr>
                <a:solidFill>
                  <a:schemeClr val="accent1"/>
                </a:solidFill>
              </a:defRPr>
            </a:lvl5pPr>
            <a:lvl6pPr lvl="5" rtl="0">
              <a:lnSpc>
                <a:spcPct val="100000"/>
              </a:lnSpc>
              <a:spcBef>
                <a:spcPts val="1000"/>
              </a:spcBef>
              <a:spcAft>
                <a:spcPts val="0"/>
              </a:spcAft>
              <a:buNone/>
              <a:defRPr>
                <a:solidFill>
                  <a:schemeClr val="accent1"/>
                </a:solidFill>
              </a:defRPr>
            </a:lvl6pPr>
            <a:lvl7pPr lvl="6" rtl="0">
              <a:lnSpc>
                <a:spcPct val="100000"/>
              </a:lnSpc>
              <a:spcBef>
                <a:spcPts val="1000"/>
              </a:spcBef>
              <a:spcAft>
                <a:spcPts val="0"/>
              </a:spcAft>
              <a:buNone/>
              <a:defRPr>
                <a:solidFill>
                  <a:schemeClr val="accent1"/>
                </a:solidFill>
              </a:defRPr>
            </a:lvl7pPr>
            <a:lvl8pPr lvl="7" rtl="0">
              <a:lnSpc>
                <a:spcPct val="100000"/>
              </a:lnSpc>
              <a:spcBef>
                <a:spcPts val="1000"/>
              </a:spcBef>
              <a:spcAft>
                <a:spcPts val="0"/>
              </a:spcAft>
              <a:buNone/>
              <a:defRPr>
                <a:solidFill>
                  <a:schemeClr val="accent1"/>
                </a:solidFill>
              </a:defRPr>
            </a:lvl8pPr>
            <a:lvl9pPr lvl="8" rtl="0">
              <a:lnSpc>
                <a:spcPct val="100000"/>
              </a:lnSpc>
              <a:spcBef>
                <a:spcPts val="1000"/>
              </a:spcBef>
              <a:spcAft>
                <a:spcPts val="0"/>
              </a:spcAft>
              <a:buNone/>
              <a:defRPr>
                <a:solidFill>
                  <a:schemeClr val="accent1"/>
                </a:solidFill>
              </a:defRPr>
            </a:lvl9pPr>
          </a:lstStyle>
          <a:p>
            <a:endParaRPr/>
          </a:p>
        </p:txBody>
      </p:sp>
      <p:sp>
        <p:nvSpPr>
          <p:cNvPr id="386" name="Google Shape;386;p53"/>
          <p:cNvSpPr txBox="1">
            <a:spLocks noGrp="1"/>
          </p:cNvSpPr>
          <p:nvPr>
            <p:ph type="subTitle" idx="5"/>
          </p:nvPr>
        </p:nvSpPr>
        <p:spPr>
          <a:xfrm>
            <a:off x="382750" y="1075100"/>
            <a:ext cx="3750000" cy="253800"/>
          </a:xfrm>
          <a:prstGeom prst="rect">
            <a:avLst/>
          </a:prstGeom>
        </p:spPr>
        <p:txBody>
          <a:bodyPr spcFirstLastPara="1" wrap="square" lIns="68575" tIns="68575" rIns="68575" bIns="68575" anchor="t" anchorCtr="0">
            <a:noAutofit/>
          </a:bodyPr>
          <a:lstStyle>
            <a:lvl1pPr lvl="0" rtl="0">
              <a:spcBef>
                <a:spcPts val="0"/>
              </a:spcBef>
              <a:spcAft>
                <a:spcPts val="0"/>
              </a:spcAft>
              <a:buNone/>
              <a:defRPr sz="1600">
                <a:solidFill>
                  <a:schemeClr val="accent1"/>
                </a:solidFill>
              </a:defRPr>
            </a:lvl1pPr>
            <a:lvl2pPr lvl="1" rtl="0">
              <a:spcBef>
                <a:spcPts val="800"/>
              </a:spcBef>
              <a:spcAft>
                <a:spcPts val="0"/>
              </a:spcAft>
              <a:buNone/>
              <a:defRPr sz="1600">
                <a:solidFill>
                  <a:schemeClr val="accent1"/>
                </a:solidFill>
              </a:defRPr>
            </a:lvl2pPr>
            <a:lvl3pPr lvl="2" rtl="0">
              <a:spcBef>
                <a:spcPts val="800"/>
              </a:spcBef>
              <a:spcAft>
                <a:spcPts val="0"/>
              </a:spcAft>
              <a:buNone/>
              <a:defRPr sz="1600">
                <a:solidFill>
                  <a:schemeClr val="accent1"/>
                </a:solidFill>
              </a:defRPr>
            </a:lvl3pPr>
            <a:lvl4pPr lvl="3" rtl="0">
              <a:spcBef>
                <a:spcPts val="800"/>
              </a:spcBef>
              <a:spcAft>
                <a:spcPts val="0"/>
              </a:spcAft>
              <a:buNone/>
              <a:defRPr sz="1600">
                <a:solidFill>
                  <a:schemeClr val="accent1"/>
                </a:solidFill>
              </a:defRPr>
            </a:lvl4pPr>
            <a:lvl5pPr lvl="4" rtl="0">
              <a:spcBef>
                <a:spcPts val="800"/>
              </a:spcBef>
              <a:spcAft>
                <a:spcPts val="0"/>
              </a:spcAft>
              <a:buNone/>
              <a:defRPr sz="1600">
                <a:solidFill>
                  <a:schemeClr val="accent1"/>
                </a:solidFill>
              </a:defRPr>
            </a:lvl5pPr>
            <a:lvl6pPr lvl="5" rtl="0">
              <a:spcBef>
                <a:spcPts val="800"/>
              </a:spcBef>
              <a:spcAft>
                <a:spcPts val="0"/>
              </a:spcAft>
              <a:buNone/>
              <a:defRPr sz="1600">
                <a:solidFill>
                  <a:schemeClr val="accent1"/>
                </a:solidFill>
              </a:defRPr>
            </a:lvl6pPr>
            <a:lvl7pPr lvl="6" rtl="0">
              <a:spcBef>
                <a:spcPts val="800"/>
              </a:spcBef>
              <a:spcAft>
                <a:spcPts val="0"/>
              </a:spcAft>
              <a:buNone/>
              <a:defRPr sz="1600">
                <a:solidFill>
                  <a:schemeClr val="accent1"/>
                </a:solidFill>
              </a:defRPr>
            </a:lvl7pPr>
            <a:lvl8pPr lvl="7" rtl="0">
              <a:spcBef>
                <a:spcPts val="800"/>
              </a:spcBef>
              <a:spcAft>
                <a:spcPts val="0"/>
              </a:spcAft>
              <a:buNone/>
              <a:defRPr sz="1600">
                <a:solidFill>
                  <a:schemeClr val="accent1"/>
                </a:solidFill>
              </a:defRPr>
            </a:lvl8pPr>
            <a:lvl9pPr lvl="8" rtl="0">
              <a:spcBef>
                <a:spcPts val="800"/>
              </a:spcBef>
              <a:spcAft>
                <a:spcPts val="0"/>
              </a:spcAft>
              <a:buNone/>
              <a:defRPr sz="1600">
                <a:solidFill>
                  <a:schemeClr val="accent1"/>
                </a:solidFill>
              </a:defRPr>
            </a:lvl9pPr>
          </a:lstStyle>
          <a:p>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83"/>
                                        </p:tgtEl>
                                        <p:attrNameLst>
                                          <p:attrName>style.visibility</p:attrName>
                                        </p:attrNameLst>
                                      </p:cBhvr>
                                      <p:to>
                                        <p:strVal val="visible"/>
                                      </p:to>
                                    </p:set>
                                    <p:animEffect transition="in" filter="fade">
                                      <p:cBhvr>
                                        <p:cTn id="7" dur="500"/>
                                        <p:tgtEl>
                                          <p:spTgt spid="3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Comparison Slide 02 - Blue">
  <p:cSld name="Comparison Slide 02 - Blue">
    <p:spTree>
      <p:nvGrpSpPr>
        <p:cNvPr id="1" name="Shape 387"/>
        <p:cNvGrpSpPr/>
        <p:nvPr/>
      </p:nvGrpSpPr>
      <p:grpSpPr>
        <a:xfrm>
          <a:off x="0" y="0"/>
          <a:ext cx="0" cy="0"/>
          <a:chOff x="0" y="0"/>
          <a:chExt cx="0" cy="0"/>
        </a:xfrm>
      </p:grpSpPr>
      <p:sp>
        <p:nvSpPr>
          <p:cNvPr id="388" name="Google Shape;388;p54"/>
          <p:cNvSpPr txBox="1">
            <a:spLocks noGrp="1"/>
          </p:cNvSpPr>
          <p:nvPr>
            <p:ph type="subTitle" idx="1"/>
          </p:nvPr>
        </p:nvSpPr>
        <p:spPr>
          <a:xfrm>
            <a:off x="3486800" y="1531300"/>
            <a:ext cx="2465700" cy="253800"/>
          </a:xfrm>
          <a:prstGeom prst="rect">
            <a:avLst/>
          </a:prstGeom>
        </p:spPr>
        <p:txBody>
          <a:bodyPr spcFirstLastPara="1" wrap="square" lIns="68575" tIns="68575" rIns="68575" bIns="68575" anchor="t" anchorCtr="0">
            <a:noAutofit/>
          </a:bodyPr>
          <a:lstStyle>
            <a:lvl1pPr lvl="0" rtl="0">
              <a:spcBef>
                <a:spcPts val="0"/>
              </a:spcBef>
              <a:spcAft>
                <a:spcPts val="0"/>
              </a:spcAft>
              <a:buNone/>
              <a:defRPr b="1">
                <a:solidFill>
                  <a:schemeClr val="accent3"/>
                </a:solidFill>
              </a:defRPr>
            </a:lvl1pPr>
            <a:lvl2pPr lvl="1" rtl="0">
              <a:spcBef>
                <a:spcPts val="800"/>
              </a:spcBef>
              <a:spcAft>
                <a:spcPts val="0"/>
              </a:spcAft>
              <a:buNone/>
              <a:defRPr b="1">
                <a:solidFill>
                  <a:schemeClr val="accent3"/>
                </a:solidFill>
              </a:defRPr>
            </a:lvl2pPr>
            <a:lvl3pPr lvl="2" rtl="0">
              <a:spcBef>
                <a:spcPts val="800"/>
              </a:spcBef>
              <a:spcAft>
                <a:spcPts val="0"/>
              </a:spcAft>
              <a:buNone/>
              <a:defRPr b="1">
                <a:solidFill>
                  <a:schemeClr val="accent3"/>
                </a:solidFill>
              </a:defRPr>
            </a:lvl3pPr>
            <a:lvl4pPr lvl="3" rtl="0">
              <a:spcBef>
                <a:spcPts val="800"/>
              </a:spcBef>
              <a:spcAft>
                <a:spcPts val="0"/>
              </a:spcAft>
              <a:buNone/>
              <a:defRPr b="1">
                <a:solidFill>
                  <a:schemeClr val="accent3"/>
                </a:solidFill>
              </a:defRPr>
            </a:lvl4pPr>
            <a:lvl5pPr lvl="4" rtl="0">
              <a:spcBef>
                <a:spcPts val="800"/>
              </a:spcBef>
              <a:spcAft>
                <a:spcPts val="0"/>
              </a:spcAft>
              <a:buNone/>
              <a:defRPr b="1">
                <a:solidFill>
                  <a:schemeClr val="accent3"/>
                </a:solidFill>
              </a:defRPr>
            </a:lvl5pPr>
            <a:lvl6pPr lvl="5" rtl="0">
              <a:spcBef>
                <a:spcPts val="800"/>
              </a:spcBef>
              <a:spcAft>
                <a:spcPts val="0"/>
              </a:spcAft>
              <a:buNone/>
              <a:defRPr b="1">
                <a:solidFill>
                  <a:schemeClr val="accent3"/>
                </a:solidFill>
              </a:defRPr>
            </a:lvl6pPr>
            <a:lvl7pPr lvl="6" rtl="0">
              <a:spcBef>
                <a:spcPts val="800"/>
              </a:spcBef>
              <a:spcAft>
                <a:spcPts val="0"/>
              </a:spcAft>
              <a:buNone/>
              <a:defRPr b="1">
                <a:solidFill>
                  <a:schemeClr val="accent3"/>
                </a:solidFill>
              </a:defRPr>
            </a:lvl7pPr>
            <a:lvl8pPr lvl="7" rtl="0">
              <a:spcBef>
                <a:spcPts val="800"/>
              </a:spcBef>
              <a:spcAft>
                <a:spcPts val="0"/>
              </a:spcAft>
              <a:buNone/>
              <a:defRPr b="1">
                <a:solidFill>
                  <a:schemeClr val="accent3"/>
                </a:solidFill>
              </a:defRPr>
            </a:lvl8pPr>
            <a:lvl9pPr lvl="8" rtl="0">
              <a:spcBef>
                <a:spcPts val="800"/>
              </a:spcBef>
              <a:spcAft>
                <a:spcPts val="0"/>
              </a:spcAft>
              <a:buNone/>
              <a:defRPr b="1">
                <a:solidFill>
                  <a:schemeClr val="accent3"/>
                </a:solidFill>
              </a:defRPr>
            </a:lvl9pPr>
          </a:lstStyle>
          <a:p>
            <a:endParaRPr/>
          </a:p>
        </p:txBody>
      </p:sp>
      <p:sp>
        <p:nvSpPr>
          <p:cNvPr id="389" name="Google Shape;389;p54"/>
          <p:cNvSpPr txBox="1">
            <a:spLocks noGrp="1"/>
          </p:cNvSpPr>
          <p:nvPr>
            <p:ph type="body" idx="2"/>
          </p:nvPr>
        </p:nvSpPr>
        <p:spPr>
          <a:xfrm>
            <a:off x="3459250" y="1946450"/>
            <a:ext cx="2492700" cy="2470800"/>
          </a:xfrm>
          <a:prstGeom prst="rect">
            <a:avLst/>
          </a:prstGeom>
        </p:spPr>
        <p:txBody>
          <a:bodyPr spcFirstLastPara="1" wrap="square" lIns="68575" tIns="68575" rIns="68575" bIns="68575" anchor="t" anchorCtr="0">
            <a:noAutofit/>
          </a:bodyPr>
          <a:lstStyle>
            <a:lvl1pPr marL="457200" lvl="0" indent="-317500" rtl="0">
              <a:spcBef>
                <a:spcPts val="0"/>
              </a:spcBef>
              <a:spcAft>
                <a:spcPts val="0"/>
              </a:spcAft>
              <a:buSzPts val="1400"/>
              <a:buChar char="●"/>
              <a:defRPr/>
            </a:lvl1pPr>
            <a:lvl2pPr marL="914400" lvl="1" indent="-304800" rtl="0">
              <a:spcBef>
                <a:spcPts val="800"/>
              </a:spcBef>
              <a:spcAft>
                <a:spcPts val="0"/>
              </a:spcAft>
              <a:buSzPts val="1200"/>
              <a:buChar char="○"/>
              <a:defRPr/>
            </a:lvl2pPr>
            <a:lvl3pPr marL="1371600" lvl="2" indent="-292100" rtl="0">
              <a:spcBef>
                <a:spcPts val="800"/>
              </a:spcBef>
              <a:spcAft>
                <a:spcPts val="0"/>
              </a:spcAft>
              <a:buSzPts val="1000"/>
              <a:buChar char="●"/>
              <a:defRPr/>
            </a:lvl3pPr>
            <a:lvl4pPr marL="1828800" lvl="3" indent="-279400" rtl="0">
              <a:spcBef>
                <a:spcPts val="800"/>
              </a:spcBef>
              <a:spcAft>
                <a:spcPts val="0"/>
              </a:spcAft>
              <a:buSzPts val="800"/>
              <a:buChar char="⎼"/>
              <a:defRPr/>
            </a:lvl4pPr>
            <a:lvl5pPr marL="2286000" lvl="4" indent="-279400" rtl="0">
              <a:spcBef>
                <a:spcPts val="800"/>
              </a:spcBef>
              <a:spcAft>
                <a:spcPts val="0"/>
              </a:spcAft>
              <a:buSzPts val="800"/>
              <a:buChar char="●"/>
              <a:defRPr/>
            </a:lvl5pPr>
            <a:lvl6pPr marL="2743200" lvl="5" indent="-279400" rtl="0">
              <a:spcBef>
                <a:spcPts val="400"/>
              </a:spcBef>
              <a:spcAft>
                <a:spcPts val="0"/>
              </a:spcAft>
              <a:buSzPts val="800"/>
              <a:buChar char="●"/>
              <a:defRPr/>
            </a:lvl6pPr>
            <a:lvl7pPr marL="3200400" lvl="6" indent="-317500" rtl="0">
              <a:spcBef>
                <a:spcPts val="0"/>
              </a:spcBef>
              <a:spcAft>
                <a:spcPts val="0"/>
              </a:spcAft>
              <a:buSzPts val="1400"/>
              <a:buChar char="•"/>
              <a:defRPr/>
            </a:lvl7pPr>
            <a:lvl8pPr marL="3657600" lvl="7" indent="-317500" rtl="0">
              <a:spcBef>
                <a:spcPts val="400"/>
              </a:spcBef>
              <a:spcAft>
                <a:spcPts val="0"/>
              </a:spcAft>
              <a:buSzPts val="1400"/>
              <a:buChar char="•"/>
              <a:defRPr/>
            </a:lvl8pPr>
            <a:lvl9pPr marL="4114800" lvl="8" indent="-317500" rtl="0">
              <a:spcBef>
                <a:spcPts val="400"/>
              </a:spcBef>
              <a:spcAft>
                <a:spcPts val="0"/>
              </a:spcAft>
              <a:buSzPts val="1400"/>
              <a:buChar char="•"/>
              <a:defRPr/>
            </a:lvl9pPr>
          </a:lstStyle>
          <a:p>
            <a:endParaRPr/>
          </a:p>
        </p:txBody>
      </p:sp>
      <p:sp>
        <p:nvSpPr>
          <p:cNvPr id="390" name="Google Shape;390;p54"/>
          <p:cNvSpPr txBox="1">
            <a:spLocks noGrp="1"/>
          </p:cNvSpPr>
          <p:nvPr>
            <p:ph type="title"/>
          </p:nvPr>
        </p:nvSpPr>
        <p:spPr>
          <a:xfrm>
            <a:off x="3491450" y="717200"/>
            <a:ext cx="5120100" cy="3579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sz="2100">
                <a:solidFill>
                  <a:schemeClr val="accent3"/>
                </a:solidFill>
              </a:defRPr>
            </a:lvl1pPr>
            <a:lvl2pPr lvl="1" rtl="0">
              <a:lnSpc>
                <a:spcPct val="100000"/>
              </a:lnSpc>
              <a:spcBef>
                <a:spcPts val="1000"/>
              </a:spcBef>
              <a:spcAft>
                <a:spcPts val="0"/>
              </a:spcAft>
              <a:buNone/>
              <a:defRPr>
                <a:solidFill>
                  <a:schemeClr val="accent3"/>
                </a:solidFill>
              </a:defRPr>
            </a:lvl2pPr>
            <a:lvl3pPr lvl="2" rtl="0">
              <a:lnSpc>
                <a:spcPct val="100000"/>
              </a:lnSpc>
              <a:spcBef>
                <a:spcPts val="1000"/>
              </a:spcBef>
              <a:spcAft>
                <a:spcPts val="0"/>
              </a:spcAft>
              <a:buNone/>
              <a:defRPr>
                <a:solidFill>
                  <a:schemeClr val="accent3"/>
                </a:solidFill>
              </a:defRPr>
            </a:lvl3pPr>
            <a:lvl4pPr lvl="3" rtl="0">
              <a:lnSpc>
                <a:spcPct val="100000"/>
              </a:lnSpc>
              <a:spcBef>
                <a:spcPts val="1000"/>
              </a:spcBef>
              <a:spcAft>
                <a:spcPts val="0"/>
              </a:spcAft>
              <a:buNone/>
              <a:defRPr>
                <a:solidFill>
                  <a:schemeClr val="accent3"/>
                </a:solidFill>
              </a:defRPr>
            </a:lvl4pPr>
            <a:lvl5pPr lvl="4" rtl="0">
              <a:lnSpc>
                <a:spcPct val="100000"/>
              </a:lnSpc>
              <a:spcBef>
                <a:spcPts val="1000"/>
              </a:spcBef>
              <a:spcAft>
                <a:spcPts val="0"/>
              </a:spcAft>
              <a:buNone/>
              <a:defRPr>
                <a:solidFill>
                  <a:schemeClr val="accent3"/>
                </a:solidFill>
              </a:defRPr>
            </a:lvl5pPr>
            <a:lvl6pPr lvl="5" rtl="0">
              <a:lnSpc>
                <a:spcPct val="100000"/>
              </a:lnSpc>
              <a:spcBef>
                <a:spcPts val="1000"/>
              </a:spcBef>
              <a:spcAft>
                <a:spcPts val="0"/>
              </a:spcAft>
              <a:buNone/>
              <a:defRPr>
                <a:solidFill>
                  <a:schemeClr val="accent3"/>
                </a:solidFill>
              </a:defRPr>
            </a:lvl6pPr>
            <a:lvl7pPr lvl="6" rtl="0">
              <a:lnSpc>
                <a:spcPct val="100000"/>
              </a:lnSpc>
              <a:spcBef>
                <a:spcPts val="1000"/>
              </a:spcBef>
              <a:spcAft>
                <a:spcPts val="0"/>
              </a:spcAft>
              <a:buNone/>
              <a:defRPr>
                <a:solidFill>
                  <a:schemeClr val="accent3"/>
                </a:solidFill>
              </a:defRPr>
            </a:lvl7pPr>
            <a:lvl8pPr lvl="7" rtl="0">
              <a:lnSpc>
                <a:spcPct val="100000"/>
              </a:lnSpc>
              <a:spcBef>
                <a:spcPts val="1000"/>
              </a:spcBef>
              <a:spcAft>
                <a:spcPts val="0"/>
              </a:spcAft>
              <a:buNone/>
              <a:defRPr>
                <a:solidFill>
                  <a:schemeClr val="accent3"/>
                </a:solidFill>
              </a:defRPr>
            </a:lvl8pPr>
            <a:lvl9pPr lvl="8" rtl="0">
              <a:lnSpc>
                <a:spcPct val="100000"/>
              </a:lnSpc>
              <a:spcBef>
                <a:spcPts val="1000"/>
              </a:spcBef>
              <a:spcAft>
                <a:spcPts val="0"/>
              </a:spcAft>
              <a:buNone/>
              <a:defRPr>
                <a:solidFill>
                  <a:schemeClr val="accent3"/>
                </a:solidFill>
              </a:defRPr>
            </a:lvl9pPr>
          </a:lstStyle>
          <a:p>
            <a:endParaRPr/>
          </a:p>
        </p:txBody>
      </p:sp>
      <p:sp>
        <p:nvSpPr>
          <p:cNvPr id="391" name="Google Shape;391;p54"/>
          <p:cNvSpPr txBox="1">
            <a:spLocks noGrp="1"/>
          </p:cNvSpPr>
          <p:nvPr>
            <p:ph type="subTitle" idx="3"/>
          </p:nvPr>
        </p:nvSpPr>
        <p:spPr>
          <a:xfrm>
            <a:off x="3491450" y="1075100"/>
            <a:ext cx="5120100" cy="253800"/>
          </a:xfrm>
          <a:prstGeom prst="rect">
            <a:avLst/>
          </a:prstGeom>
        </p:spPr>
        <p:txBody>
          <a:bodyPr spcFirstLastPara="1" wrap="square" lIns="68575" tIns="68575" rIns="68575" bIns="68575" anchor="t" anchorCtr="0">
            <a:noAutofit/>
          </a:bodyPr>
          <a:lstStyle>
            <a:lvl1pPr lvl="0" rtl="0">
              <a:spcBef>
                <a:spcPts val="0"/>
              </a:spcBef>
              <a:spcAft>
                <a:spcPts val="0"/>
              </a:spcAft>
              <a:buNone/>
              <a:defRPr sz="1600">
                <a:solidFill>
                  <a:schemeClr val="accent3"/>
                </a:solidFill>
              </a:defRPr>
            </a:lvl1pPr>
            <a:lvl2pPr lvl="1" rtl="0">
              <a:spcBef>
                <a:spcPts val="800"/>
              </a:spcBef>
              <a:spcAft>
                <a:spcPts val="0"/>
              </a:spcAft>
              <a:buNone/>
              <a:defRPr sz="1600">
                <a:solidFill>
                  <a:schemeClr val="accent3"/>
                </a:solidFill>
              </a:defRPr>
            </a:lvl2pPr>
            <a:lvl3pPr lvl="2" rtl="0">
              <a:spcBef>
                <a:spcPts val="800"/>
              </a:spcBef>
              <a:spcAft>
                <a:spcPts val="0"/>
              </a:spcAft>
              <a:buNone/>
              <a:defRPr sz="1600">
                <a:solidFill>
                  <a:schemeClr val="accent3"/>
                </a:solidFill>
              </a:defRPr>
            </a:lvl3pPr>
            <a:lvl4pPr lvl="3" rtl="0">
              <a:spcBef>
                <a:spcPts val="800"/>
              </a:spcBef>
              <a:spcAft>
                <a:spcPts val="0"/>
              </a:spcAft>
              <a:buNone/>
              <a:defRPr sz="1600">
                <a:solidFill>
                  <a:schemeClr val="accent3"/>
                </a:solidFill>
              </a:defRPr>
            </a:lvl4pPr>
            <a:lvl5pPr lvl="4" rtl="0">
              <a:spcBef>
                <a:spcPts val="800"/>
              </a:spcBef>
              <a:spcAft>
                <a:spcPts val="0"/>
              </a:spcAft>
              <a:buNone/>
              <a:defRPr sz="1600">
                <a:solidFill>
                  <a:schemeClr val="accent3"/>
                </a:solidFill>
              </a:defRPr>
            </a:lvl5pPr>
            <a:lvl6pPr lvl="5" rtl="0">
              <a:spcBef>
                <a:spcPts val="800"/>
              </a:spcBef>
              <a:spcAft>
                <a:spcPts val="0"/>
              </a:spcAft>
              <a:buNone/>
              <a:defRPr sz="1600">
                <a:solidFill>
                  <a:schemeClr val="accent3"/>
                </a:solidFill>
              </a:defRPr>
            </a:lvl6pPr>
            <a:lvl7pPr lvl="6" rtl="0">
              <a:spcBef>
                <a:spcPts val="800"/>
              </a:spcBef>
              <a:spcAft>
                <a:spcPts val="0"/>
              </a:spcAft>
              <a:buNone/>
              <a:defRPr sz="1600">
                <a:solidFill>
                  <a:schemeClr val="accent3"/>
                </a:solidFill>
              </a:defRPr>
            </a:lvl7pPr>
            <a:lvl8pPr lvl="7" rtl="0">
              <a:spcBef>
                <a:spcPts val="800"/>
              </a:spcBef>
              <a:spcAft>
                <a:spcPts val="0"/>
              </a:spcAft>
              <a:buNone/>
              <a:defRPr sz="1600">
                <a:solidFill>
                  <a:schemeClr val="accent3"/>
                </a:solidFill>
              </a:defRPr>
            </a:lvl8pPr>
            <a:lvl9pPr lvl="8" rtl="0">
              <a:spcBef>
                <a:spcPts val="800"/>
              </a:spcBef>
              <a:spcAft>
                <a:spcPts val="0"/>
              </a:spcAft>
              <a:buNone/>
              <a:defRPr sz="1600">
                <a:solidFill>
                  <a:schemeClr val="accent3"/>
                </a:solidFill>
              </a:defRPr>
            </a:lvl9pPr>
          </a:lstStyle>
          <a:p>
            <a:endParaRPr/>
          </a:p>
        </p:txBody>
      </p:sp>
      <p:sp>
        <p:nvSpPr>
          <p:cNvPr id="392" name="Google Shape;392;p54"/>
          <p:cNvSpPr txBox="1">
            <a:spLocks noGrp="1"/>
          </p:cNvSpPr>
          <p:nvPr>
            <p:ph type="subTitle" idx="4"/>
          </p:nvPr>
        </p:nvSpPr>
        <p:spPr>
          <a:xfrm>
            <a:off x="6103325" y="1531300"/>
            <a:ext cx="2465700" cy="253800"/>
          </a:xfrm>
          <a:prstGeom prst="rect">
            <a:avLst/>
          </a:prstGeom>
        </p:spPr>
        <p:txBody>
          <a:bodyPr spcFirstLastPara="1" wrap="square" lIns="68575" tIns="68575" rIns="68575" bIns="68575" anchor="t" anchorCtr="0">
            <a:noAutofit/>
          </a:bodyPr>
          <a:lstStyle>
            <a:lvl1pPr lvl="0" rtl="0">
              <a:spcBef>
                <a:spcPts val="0"/>
              </a:spcBef>
              <a:spcAft>
                <a:spcPts val="0"/>
              </a:spcAft>
              <a:buNone/>
              <a:defRPr b="1">
                <a:solidFill>
                  <a:schemeClr val="accent3"/>
                </a:solidFill>
              </a:defRPr>
            </a:lvl1pPr>
            <a:lvl2pPr lvl="1" rtl="0">
              <a:spcBef>
                <a:spcPts val="800"/>
              </a:spcBef>
              <a:spcAft>
                <a:spcPts val="0"/>
              </a:spcAft>
              <a:buNone/>
              <a:defRPr b="1">
                <a:solidFill>
                  <a:schemeClr val="accent3"/>
                </a:solidFill>
              </a:defRPr>
            </a:lvl2pPr>
            <a:lvl3pPr lvl="2" rtl="0">
              <a:spcBef>
                <a:spcPts val="800"/>
              </a:spcBef>
              <a:spcAft>
                <a:spcPts val="0"/>
              </a:spcAft>
              <a:buNone/>
              <a:defRPr b="1">
                <a:solidFill>
                  <a:schemeClr val="accent3"/>
                </a:solidFill>
              </a:defRPr>
            </a:lvl3pPr>
            <a:lvl4pPr lvl="3" rtl="0">
              <a:spcBef>
                <a:spcPts val="800"/>
              </a:spcBef>
              <a:spcAft>
                <a:spcPts val="0"/>
              </a:spcAft>
              <a:buNone/>
              <a:defRPr b="1">
                <a:solidFill>
                  <a:schemeClr val="accent3"/>
                </a:solidFill>
              </a:defRPr>
            </a:lvl4pPr>
            <a:lvl5pPr lvl="4" rtl="0">
              <a:spcBef>
                <a:spcPts val="800"/>
              </a:spcBef>
              <a:spcAft>
                <a:spcPts val="0"/>
              </a:spcAft>
              <a:buNone/>
              <a:defRPr b="1">
                <a:solidFill>
                  <a:schemeClr val="accent3"/>
                </a:solidFill>
              </a:defRPr>
            </a:lvl5pPr>
            <a:lvl6pPr lvl="5" rtl="0">
              <a:spcBef>
                <a:spcPts val="800"/>
              </a:spcBef>
              <a:spcAft>
                <a:spcPts val="0"/>
              </a:spcAft>
              <a:buNone/>
              <a:defRPr b="1">
                <a:solidFill>
                  <a:schemeClr val="accent3"/>
                </a:solidFill>
              </a:defRPr>
            </a:lvl6pPr>
            <a:lvl7pPr lvl="6" rtl="0">
              <a:spcBef>
                <a:spcPts val="800"/>
              </a:spcBef>
              <a:spcAft>
                <a:spcPts val="0"/>
              </a:spcAft>
              <a:buNone/>
              <a:defRPr b="1">
                <a:solidFill>
                  <a:schemeClr val="accent3"/>
                </a:solidFill>
              </a:defRPr>
            </a:lvl7pPr>
            <a:lvl8pPr lvl="7" rtl="0">
              <a:spcBef>
                <a:spcPts val="800"/>
              </a:spcBef>
              <a:spcAft>
                <a:spcPts val="0"/>
              </a:spcAft>
              <a:buNone/>
              <a:defRPr b="1">
                <a:solidFill>
                  <a:schemeClr val="accent3"/>
                </a:solidFill>
              </a:defRPr>
            </a:lvl8pPr>
            <a:lvl9pPr lvl="8" rtl="0">
              <a:spcBef>
                <a:spcPts val="800"/>
              </a:spcBef>
              <a:spcAft>
                <a:spcPts val="0"/>
              </a:spcAft>
              <a:buNone/>
              <a:defRPr b="1">
                <a:solidFill>
                  <a:schemeClr val="accent3"/>
                </a:solidFill>
              </a:defRPr>
            </a:lvl9pPr>
          </a:lstStyle>
          <a:p>
            <a:endParaRPr/>
          </a:p>
        </p:txBody>
      </p:sp>
      <p:sp>
        <p:nvSpPr>
          <p:cNvPr id="393" name="Google Shape;393;p54"/>
          <p:cNvSpPr txBox="1">
            <a:spLocks noGrp="1"/>
          </p:cNvSpPr>
          <p:nvPr>
            <p:ph type="body" idx="5"/>
          </p:nvPr>
        </p:nvSpPr>
        <p:spPr>
          <a:xfrm>
            <a:off x="6089825" y="1946450"/>
            <a:ext cx="2492700" cy="2470800"/>
          </a:xfrm>
          <a:prstGeom prst="rect">
            <a:avLst/>
          </a:prstGeom>
        </p:spPr>
        <p:txBody>
          <a:bodyPr spcFirstLastPara="1" wrap="square" lIns="68575" tIns="68575" rIns="68575" bIns="68575" anchor="t" anchorCtr="0">
            <a:noAutofit/>
          </a:bodyPr>
          <a:lstStyle>
            <a:lvl1pPr marL="457200" lvl="0" indent="-317500" rtl="0">
              <a:spcBef>
                <a:spcPts val="0"/>
              </a:spcBef>
              <a:spcAft>
                <a:spcPts val="0"/>
              </a:spcAft>
              <a:buSzPts val="1400"/>
              <a:buChar char="●"/>
              <a:defRPr/>
            </a:lvl1pPr>
            <a:lvl2pPr marL="914400" lvl="1" indent="-304800" rtl="0">
              <a:spcBef>
                <a:spcPts val="800"/>
              </a:spcBef>
              <a:spcAft>
                <a:spcPts val="0"/>
              </a:spcAft>
              <a:buSzPts val="1200"/>
              <a:buChar char="○"/>
              <a:defRPr/>
            </a:lvl2pPr>
            <a:lvl3pPr marL="1371600" lvl="2" indent="-292100" rtl="0">
              <a:spcBef>
                <a:spcPts val="800"/>
              </a:spcBef>
              <a:spcAft>
                <a:spcPts val="0"/>
              </a:spcAft>
              <a:buSzPts val="1000"/>
              <a:buChar char="●"/>
              <a:defRPr/>
            </a:lvl3pPr>
            <a:lvl4pPr marL="1828800" lvl="3" indent="-279400" rtl="0">
              <a:spcBef>
                <a:spcPts val="800"/>
              </a:spcBef>
              <a:spcAft>
                <a:spcPts val="0"/>
              </a:spcAft>
              <a:buSzPts val="800"/>
              <a:buChar char="⎼"/>
              <a:defRPr/>
            </a:lvl4pPr>
            <a:lvl5pPr marL="2286000" lvl="4" indent="-279400" rtl="0">
              <a:spcBef>
                <a:spcPts val="800"/>
              </a:spcBef>
              <a:spcAft>
                <a:spcPts val="0"/>
              </a:spcAft>
              <a:buSzPts val="800"/>
              <a:buChar char="●"/>
              <a:defRPr/>
            </a:lvl5pPr>
            <a:lvl6pPr marL="2743200" lvl="5" indent="-279400" rtl="0">
              <a:spcBef>
                <a:spcPts val="400"/>
              </a:spcBef>
              <a:spcAft>
                <a:spcPts val="0"/>
              </a:spcAft>
              <a:buSzPts val="800"/>
              <a:buChar char="●"/>
              <a:defRPr/>
            </a:lvl6pPr>
            <a:lvl7pPr marL="3200400" lvl="6" indent="-317500" rtl="0">
              <a:spcBef>
                <a:spcPts val="0"/>
              </a:spcBef>
              <a:spcAft>
                <a:spcPts val="0"/>
              </a:spcAft>
              <a:buSzPts val="1400"/>
              <a:buChar char="•"/>
              <a:defRPr/>
            </a:lvl7pPr>
            <a:lvl8pPr marL="3657600" lvl="7" indent="-317500" rtl="0">
              <a:spcBef>
                <a:spcPts val="400"/>
              </a:spcBef>
              <a:spcAft>
                <a:spcPts val="0"/>
              </a:spcAft>
              <a:buSzPts val="1400"/>
              <a:buChar char="•"/>
              <a:defRPr/>
            </a:lvl8pPr>
            <a:lvl9pPr marL="4114800" lvl="8" indent="-317500" rtl="0">
              <a:spcBef>
                <a:spcPts val="400"/>
              </a:spcBef>
              <a:spcAft>
                <a:spcPts val="0"/>
              </a:spcAft>
              <a:buSzPts val="1400"/>
              <a:buChar char="•"/>
              <a:defRPr/>
            </a:lvl9pPr>
          </a:lstStyle>
          <a:p>
            <a:endParaRPr/>
          </a:p>
        </p:txBody>
      </p:sp>
      <p:pic>
        <p:nvPicPr>
          <p:cNvPr id="394" name="Google Shape;394;p54"/>
          <p:cNvPicPr preferRelativeResize="0"/>
          <p:nvPr/>
        </p:nvPicPr>
        <p:blipFill rotWithShape="1">
          <a:blip r:embed="rId2">
            <a:alphaModFix/>
          </a:blip>
          <a:srcRect/>
          <a:stretch/>
        </p:blipFill>
        <p:spPr>
          <a:xfrm>
            <a:off x="8745884" y="4742014"/>
            <a:ext cx="311507" cy="311507"/>
          </a:xfrm>
          <a:prstGeom prst="rect">
            <a:avLst/>
          </a:prstGeom>
          <a:noFill/>
          <a:ln>
            <a:noFill/>
          </a:ln>
        </p:spPr>
      </p:pic>
      <p:pic>
        <p:nvPicPr>
          <p:cNvPr id="395" name="Google Shape;395;p54"/>
          <p:cNvPicPr preferRelativeResize="0"/>
          <p:nvPr/>
        </p:nvPicPr>
        <p:blipFill rotWithShape="1">
          <a:blip r:embed="rId3">
            <a:alphaModFix/>
          </a:blip>
          <a:srcRect/>
          <a:stretch/>
        </p:blipFill>
        <p:spPr>
          <a:xfrm>
            <a:off x="0" y="0"/>
            <a:ext cx="3048000" cy="5143500"/>
          </a:xfrm>
          <a:prstGeom prst="rect">
            <a:avLst/>
          </a:prstGeom>
          <a:noFill/>
          <a:ln>
            <a:noFill/>
          </a:ln>
        </p:spPr>
      </p:pic>
      <p:sp>
        <p:nvSpPr>
          <p:cNvPr id="396" name="Google Shape;396;p54"/>
          <p:cNvSpPr txBox="1"/>
          <p:nvPr/>
        </p:nvSpPr>
        <p:spPr>
          <a:xfrm>
            <a:off x="41816" y="4869659"/>
            <a:ext cx="585900" cy="2739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fld id="{00000000-1234-1234-1234-123412341234}" type="slidenum">
              <a:rPr lang="en" sz="900">
                <a:solidFill>
                  <a:schemeClr val="lt1"/>
                </a:solidFill>
                <a:latin typeface="Roboto Condensed"/>
                <a:ea typeface="Roboto Condensed"/>
                <a:cs typeface="Roboto Condensed"/>
                <a:sym typeface="Roboto Condensed"/>
              </a:rPr>
              <a:t>‹Nº›</a:t>
            </a:fld>
            <a:endParaRPr sz="900">
              <a:solidFill>
                <a:schemeClr val="lt1"/>
              </a:solidFill>
              <a:latin typeface="Roboto Condensed"/>
              <a:ea typeface="Roboto Condensed"/>
              <a:cs typeface="Roboto Condensed"/>
              <a:sym typeface="Roboto Condensed"/>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94"/>
                                        </p:tgtEl>
                                        <p:attrNameLst>
                                          <p:attrName>style.visibility</p:attrName>
                                        </p:attrNameLst>
                                      </p:cBhvr>
                                      <p:to>
                                        <p:strVal val="visible"/>
                                      </p:to>
                                    </p:set>
                                    <p:animEffect transition="in" filter="fade">
                                      <p:cBhvr>
                                        <p:cTn id="7" dur="500"/>
                                        <p:tgtEl>
                                          <p:spTgt spid="3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Comparison Slide 02 - Green">
  <p:cSld name="Comparison Slide 02 - Green">
    <p:spTree>
      <p:nvGrpSpPr>
        <p:cNvPr id="1" name="Shape 397"/>
        <p:cNvGrpSpPr/>
        <p:nvPr/>
      </p:nvGrpSpPr>
      <p:grpSpPr>
        <a:xfrm>
          <a:off x="0" y="0"/>
          <a:ext cx="0" cy="0"/>
          <a:chOff x="0" y="0"/>
          <a:chExt cx="0" cy="0"/>
        </a:xfrm>
      </p:grpSpPr>
      <p:sp>
        <p:nvSpPr>
          <p:cNvPr id="398" name="Google Shape;398;p55"/>
          <p:cNvSpPr txBox="1">
            <a:spLocks noGrp="1"/>
          </p:cNvSpPr>
          <p:nvPr>
            <p:ph type="body" idx="1"/>
          </p:nvPr>
        </p:nvSpPr>
        <p:spPr>
          <a:xfrm>
            <a:off x="3459250" y="1946500"/>
            <a:ext cx="2492700" cy="2470800"/>
          </a:xfrm>
          <a:prstGeom prst="rect">
            <a:avLst/>
          </a:prstGeom>
        </p:spPr>
        <p:txBody>
          <a:bodyPr spcFirstLastPara="1" wrap="square" lIns="68575" tIns="68575" rIns="68575" bIns="68575" anchor="t" anchorCtr="0">
            <a:noAutofit/>
          </a:bodyPr>
          <a:lstStyle>
            <a:lvl1pPr marL="457200" lvl="0" indent="-317500" rtl="0">
              <a:lnSpc>
                <a:spcPct val="100000"/>
              </a:lnSpc>
              <a:spcBef>
                <a:spcPts val="0"/>
              </a:spcBef>
              <a:spcAft>
                <a:spcPts val="0"/>
              </a:spcAft>
              <a:buClr>
                <a:schemeClr val="dk2"/>
              </a:buClr>
              <a:buSzPts val="1400"/>
              <a:buChar char="●"/>
              <a:defRPr/>
            </a:lvl1pPr>
            <a:lvl2pPr marL="914400" lvl="1" indent="-304800" rtl="0">
              <a:spcBef>
                <a:spcPts val="800"/>
              </a:spcBef>
              <a:spcAft>
                <a:spcPts val="0"/>
              </a:spcAft>
              <a:buClr>
                <a:schemeClr val="dk2"/>
              </a:buClr>
              <a:buSzPts val="1200"/>
              <a:buChar char="○"/>
              <a:defRPr/>
            </a:lvl2pPr>
            <a:lvl3pPr marL="1371600" lvl="2" indent="-292100" rtl="0">
              <a:spcBef>
                <a:spcPts val="800"/>
              </a:spcBef>
              <a:spcAft>
                <a:spcPts val="0"/>
              </a:spcAft>
              <a:buClr>
                <a:schemeClr val="dk2"/>
              </a:buClr>
              <a:buSzPts val="1000"/>
              <a:buChar char="●"/>
              <a:defRPr/>
            </a:lvl3pPr>
            <a:lvl4pPr marL="1828800" lvl="3" indent="-279400" rtl="0">
              <a:spcBef>
                <a:spcPts val="800"/>
              </a:spcBef>
              <a:spcAft>
                <a:spcPts val="0"/>
              </a:spcAft>
              <a:buClr>
                <a:schemeClr val="dk2"/>
              </a:buClr>
              <a:buSzPts val="800"/>
              <a:buChar char="⎼"/>
              <a:defRPr/>
            </a:lvl4pPr>
            <a:lvl5pPr marL="2286000" lvl="4" indent="-279400" rtl="0">
              <a:spcBef>
                <a:spcPts val="800"/>
              </a:spcBef>
              <a:spcAft>
                <a:spcPts val="0"/>
              </a:spcAft>
              <a:buClr>
                <a:schemeClr val="dk2"/>
              </a:buClr>
              <a:buSzPts val="800"/>
              <a:buChar char="●"/>
              <a:defRPr/>
            </a:lvl5pPr>
            <a:lvl6pPr marL="2743200" lvl="5" indent="-279400" rtl="0">
              <a:spcBef>
                <a:spcPts val="400"/>
              </a:spcBef>
              <a:spcAft>
                <a:spcPts val="0"/>
              </a:spcAft>
              <a:buClr>
                <a:schemeClr val="dk2"/>
              </a:buClr>
              <a:buSzPts val="800"/>
              <a:buChar char="●"/>
              <a:defRPr/>
            </a:lvl6pPr>
            <a:lvl7pPr marL="3200400" lvl="6" indent="-317500" rtl="0">
              <a:spcBef>
                <a:spcPts val="0"/>
              </a:spcBef>
              <a:spcAft>
                <a:spcPts val="0"/>
              </a:spcAft>
              <a:buClr>
                <a:schemeClr val="dk2"/>
              </a:buClr>
              <a:buSzPts val="1400"/>
              <a:buChar char="•"/>
              <a:defRPr/>
            </a:lvl7pPr>
            <a:lvl8pPr marL="3657600" lvl="7" indent="-317500" rtl="0">
              <a:spcBef>
                <a:spcPts val="400"/>
              </a:spcBef>
              <a:spcAft>
                <a:spcPts val="0"/>
              </a:spcAft>
              <a:buClr>
                <a:schemeClr val="dk2"/>
              </a:buClr>
              <a:buSzPts val="1400"/>
              <a:buChar char="•"/>
              <a:defRPr/>
            </a:lvl8pPr>
            <a:lvl9pPr marL="4114800" lvl="8" indent="-317500" rtl="0">
              <a:spcBef>
                <a:spcPts val="400"/>
              </a:spcBef>
              <a:spcAft>
                <a:spcPts val="0"/>
              </a:spcAft>
              <a:buClr>
                <a:schemeClr val="dk2"/>
              </a:buClr>
              <a:buSzPts val="1400"/>
              <a:buChar char="•"/>
              <a:defRPr/>
            </a:lvl9pPr>
          </a:lstStyle>
          <a:p>
            <a:endParaRPr/>
          </a:p>
        </p:txBody>
      </p:sp>
      <p:sp>
        <p:nvSpPr>
          <p:cNvPr id="399" name="Google Shape;399;p55"/>
          <p:cNvSpPr txBox="1">
            <a:spLocks noGrp="1"/>
          </p:cNvSpPr>
          <p:nvPr>
            <p:ph type="body" idx="2"/>
          </p:nvPr>
        </p:nvSpPr>
        <p:spPr>
          <a:xfrm>
            <a:off x="6089825" y="1946500"/>
            <a:ext cx="2492700" cy="2470800"/>
          </a:xfrm>
          <a:prstGeom prst="rect">
            <a:avLst/>
          </a:prstGeom>
        </p:spPr>
        <p:txBody>
          <a:bodyPr spcFirstLastPara="1" wrap="square" lIns="68575" tIns="68575" rIns="68575" bIns="68575" anchor="t" anchorCtr="0">
            <a:noAutofit/>
          </a:bodyPr>
          <a:lstStyle>
            <a:lvl1pPr marL="457200" lvl="0" indent="-317500" rtl="0">
              <a:lnSpc>
                <a:spcPct val="100000"/>
              </a:lnSpc>
              <a:spcBef>
                <a:spcPts val="0"/>
              </a:spcBef>
              <a:spcAft>
                <a:spcPts val="0"/>
              </a:spcAft>
              <a:buClr>
                <a:schemeClr val="dk2"/>
              </a:buClr>
              <a:buSzPts val="1400"/>
              <a:buChar char="●"/>
              <a:defRPr/>
            </a:lvl1pPr>
            <a:lvl2pPr marL="914400" lvl="1" indent="-304800" rtl="0">
              <a:spcBef>
                <a:spcPts val="800"/>
              </a:spcBef>
              <a:spcAft>
                <a:spcPts val="0"/>
              </a:spcAft>
              <a:buClr>
                <a:schemeClr val="dk2"/>
              </a:buClr>
              <a:buSzPts val="1200"/>
              <a:buChar char="○"/>
              <a:defRPr/>
            </a:lvl2pPr>
            <a:lvl3pPr marL="1371600" lvl="2" indent="-292100" rtl="0">
              <a:spcBef>
                <a:spcPts val="800"/>
              </a:spcBef>
              <a:spcAft>
                <a:spcPts val="0"/>
              </a:spcAft>
              <a:buClr>
                <a:schemeClr val="dk2"/>
              </a:buClr>
              <a:buSzPts val="1000"/>
              <a:buChar char="●"/>
              <a:defRPr/>
            </a:lvl3pPr>
            <a:lvl4pPr marL="1828800" lvl="3" indent="-279400" rtl="0">
              <a:spcBef>
                <a:spcPts val="800"/>
              </a:spcBef>
              <a:spcAft>
                <a:spcPts val="0"/>
              </a:spcAft>
              <a:buClr>
                <a:schemeClr val="dk2"/>
              </a:buClr>
              <a:buSzPts val="800"/>
              <a:buChar char="⎼"/>
              <a:defRPr/>
            </a:lvl4pPr>
            <a:lvl5pPr marL="2286000" lvl="4" indent="-279400" rtl="0">
              <a:spcBef>
                <a:spcPts val="800"/>
              </a:spcBef>
              <a:spcAft>
                <a:spcPts val="0"/>
              </a:spcAft>
              <a:buClr>
                <a:schemeClr val="dk2"/>
              </a:buClr>
              <a:buSzPts val="800"/>
              <a:buChar char="●"/>
              <a:defRPr/>
            </a:lvl5pPr>
            <a:lvl6pPr marL="2743200" lvl="5" indent="-279400" rtl="0">
              <a:spcBef>
                <a:spcPts val="400"/>
              </a:spcBef>
              <a:spcAft>
                <a:spcPts val="0"/>
              </a:spcAft>
              <a:buClr>
                <a:schemeClr val="dk2"/>
              </a:buClr>
              <a:buSzPts val="800"/>
              <a:buChar char="●"/>
              <a:defRPr/>
            </a:lvl6pPr>
            <a:lvl7pPr marL="3200400" lvl="6" indent="-317500" rtl="0">
              <a:spcBef>
                <a:spcPts val="0"/>
              </a:spcBef>
              <a:spcAft>
                <a:spcPts val="0"/>
              </a:spcAft>
              <a:buClr>
                <a:schemeClr val="dk2"/>
              </a:buClr>
              <a:buSzPts val="1400"/>
              <a:buChar char="•"/>
              <a:defRPr/>
            </a:lvl7pPr>
            <a:lvl8pPr marL="3657600" lvl="7" indent="-317500" rtl="0">
              <a:spcBef>
                <a:spcPts val="400"/>
              </a:spcBef>
              <a:spcAft>
                <a:spcPts val="0"/>
              </a:spcAft>
              <a:buClr>
                <a:schemeClr val="dk2"/>
              </a:buClr>
              <a:buSzPts val="1400"/>
              <a:buChar char="•"/>
              <a:defRPr/>
            </a:lvl8pPr>
            <a:lvl9pPr marL="4114800" lvl="8" indent="-317500" rtl="0">
              <a:spcBef>
                <a:spcPts val="400"/>
              </a:spcBef>
              <a:spcAft>
                <a:spcPts val="0"/>
              </a:spcAft>
              <a:buClr>
                <a:schemeClr val="dk2"/>
              </a:buClr>
              <a:buSzPts val="1400"/>
              <a:buChar char="•"/>
              <a:defRPr/>
            </a:lvl9pPr>
          </a:lstStyle>
          <a:p>
            <a:endParaRPr/>
          </a:p>
        </p:txBody>
      </p:sp>
      <p:pic>
        <p:nvPicPr>
          <p:cNvPr id="400" name="Google Shape;400;p55"/>
          <p:cNvPicPr preferRelativeResize="0"/>
          <p:nvPr/>
        </p:nvPicPr>
        <p:blipFill rotWithShape="1">
          <a:blip r:embed="rId2">
            <a:alphaModFix/>
          </a:blip>
          <a:srcRect/>
          <a:stretch/>
        </p:blipFill>
        <p:spPr>
          <a:xfrm>
            <a:off x="8745884" y="4742014"/>
            <a:ext cx="311507" cy="311507"/>
          </a:xfrm>
          <a:prstGeom prst="rect">
            <a:avLst/>
          </a:prstGeom>
          <a:noFill/>
          <a:ln>
            <a:noFill/>
          </a:ln>
        </p:spPr>
      </p:pic>
      <p:pic>
        <p:nvPicPr>
          <p:cNvPr id="401" name="Google Shape;401;p55"/>
          <p:cNvPicPr preferRelativeResize="0"/>
          <p:nvPr/>
        </p:nvPicPr>
        <p:blipFill rotWithShape="1">
          <a:blip r:embed="rId3">
            <a:alphaModFix/>
          </a:blip>
          <a:srcRect/>
          <a:stretch/>
        </p:blipFill>
        <p:spPr>
          <a:xfrm>
            <a:off x="0" y="0"/>
            <a:ext cx="3048000" cy="5143500"/>
          </a:xfrm>
          <a:prstGeom prst="rect">
            <a:avLst/>
          </a:prstGeom>
          <a:noFill/>
          <a:ln>
            <a:noFill/>
          </a:ln>
        </p:spPr>
      </p:pic>
      <p:sp>
        <p:nvSpPr>
          <p:cNvPr id="402" name="Google Shape;402;p55"/>
          <p:cNvSpPr txBox="1">
            <a:spLocks noGrp="1"/>
          </p:cNvSpPr>
          <p:nvPr>
            <p:ph type="subTitle" idx="3"/>
          </p:nvPr>
        </p:nvSpPr>
        <p:spPr>
          <a:xfrm>
            <a:off x="3486800" y="1531300"/>
            <a:ext cx="2465700" cy="253800"/>
          </a:xfrm>
          <a:prstGeom prst="rect">
            <a:avLst/>
          </a:prstGeom>
        </p:spPr>
        <p:txBody>
          <a:bodyPr spcFirstLastPara="1" wrap="square" lIns="68575" tIns="68575" rIns="68575" bIns="68575" anchor="t" anchorCtr="0">
            <a:noAutofit/>
          </a:bodyPr>
          <a:lstStyle>
            <a:lvl1pPr lvl="0" rtl="0">
              <a:spcBef>
                <a:spcPts val="0"/>
              </a:spcBef>
              <a:spcAft>
                <a:spcPts val="0"/>
              </a:spcAft>
              <a:buNone/>
              <a:defRPr b="1">
                <a:solidFill>
                  <a:schemeClr val="dk2"/>
                </a:solidFill>
              </a:defRPr>
            </a:lvl1pPr>
            <a:lvl2pPr lvl="1" rtl="0">
              <a:spcBef>
                <a:spcPts val="800"/>
              </a:spcBef>
              <a:spcAft>
                <a:spcPts val="0"/>
              </a:spcAft>
              <a:buNone/>
              <a:defRPr b="1">
                <a:solidFill>
                  <a:schemeClr val="dk2"/>
                </a:solidFill>
              </a:defRPr>
            </a:lvl2pPr>
            <a:lvl3pPr lvl="2" rtl="0">
              <a:spcBef>
                <a:spcPts val="800"/>
              </a:spcBef>
              <a:spcAft>
                <a:spcPts val="0"/>
              </a:spcAft>
              <a:buNone/>
              <a:defRPr b="1">
                <a:solidFill>
                  <a:schemeClr val="dk2"/>
                </a:solidFill>
              </a:defRPr>
            </a:lvl3pPr>
            <a:lvl4pPr lvl="3" rtl="0">
              <a:spcBef>
                <a:spcPts val="800"/>
              </a:spcBef>
              <a:spcAft>
                <a:spcPts val="0"/>
              </a:spcAft>
              <a:buNone/>
              <a:defRPr b="1">
                <a:solidFill>
                  <a:schemeClr val="dk2"/>
                </a:solidFill>
              </a:defRPr>
            </a:lvl4pPr>
            <a:lvl5pPr lvl="4" rtl="0">
              <a:spcBef>
                <a:spcPts val="800"/>
              </a:spcBef>
              <a:spcAft>
                <a:spcPts val="0"/>
              </a:spcAft>
              <a:buNone/>
              <a:defRPr b="1">
                <a:solidFill>
                  <a:schemeClr val="dk2"/>
                </a:solidFill>
              </a:defRPr>
            </a:lvl5pPr>
            <a:lvl6pPr lvl="5" rtl="0">
              <a:spcBef>
                <a:spcPts val="800"/>
              </a:spcBef>
              <a:spcAft>
                <a:spcPts val="0"/>
              </a:spcAft>
              <a:buNone/>
              <a:defRPr b="1">
                <a:solidFill>
                  <a:schemeClr val="dk2"/>
                </a:solidFill>
              </a:defRPr>
            </a:lvl6pPr>
            <a:lvl7pPr lvl="6" rtl="0">
              <a:spcBef>
                <a:spcPts val="800"/>
              </a:spcBef>
              <a:spcAft>
                <a:spcPts val="0"/>
              </a:spcAft>
              <a:buNone/>
              <a:defRPr b="1">
                <a:solidFill>
                  <a:schemeClr val="dk2"/>
                </a:solidFill>
              </a:defRPr>
            </a:lvl7pPr>
            <a:lvl8pPr lvl="7" rtl="0">
              <a:spcBef>
                <a:spcPts val="800"/>
              </a:spcBef>
              <a:spcAft>
                <a:spcPts val="0"/>
              </a:spcAft>
              <a:buNone/>
              <a:defRPr b="1">
                <a:solidFill>
                  <a:schemeClr val="dk2"/>
                </a:solidFill>
              </a:defRPr>
            </a:lvl8pPr>
            <a:lvl9pPr lvl="8" rtl="0">
              <a:spcBef>
                <a:spcPts val="800"/>
              </a:spcBef>
              <a:spcAft>
                <a:spcPts val="0"/>
              </a:spcAft>
              <a:buNone/>
              <a:defRPr b="1">
                <a:solidFill>
                  <a:schemeClr val="dk2"/>
                </a:solidFill>
              </a:defRPr>
            </a:lvl9pPr>
          </a:lstStyle>
          <a:p>
            <a:endParaRPr/>
          </a:p>
        </p:txBody>
      </p:sp>
      <p:sp>
        <p:nvSpPr>
          <p:cNvPr id="403" name="Google Shape;403;p55"/>
          <p:cNvSpPr txBox="1">
            <a:spLocks noGrp="1"/>
          </p:cNvSpPr>
          <p:nvPr>
            <p:ph type="title"/>
          </p:nvPr>
        </p:nvSpPr>
        <p:spPr>
          <a:xfrm>
            <a:off x="3491450" y="717200"/>
            <a:ext cx="5120100" cy="3579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sz="2100">
                <a:solidFill>
                  <a:schemeClr val="dk2"/>
                </a:solidFill>
              </a:defRPr>
            </a:lvl1pPr>
            <a:lvl2pPr lvl="1" rtl="0">
              <a:lnSpc>
                <a:spcPct val="100000"/>
              </a:lnSpc>
              <a:spcBef>
                <a:spcPts val="1000"/>
              </a:spcBef>
              <a:spcAft>
                <a:spcPts val="0"/>
              </a:spcAft>
              <a:buNone/>
              <a:defRPr>
                <a:solidFill>
                  <a:schemeClr val="dk2"/>
                </a:solidFill>
              </a:defRPr>
            </a:lvl2pPr>
            <a:lvl3pPr lvl="2" rtl="0">
              <a:lnSpc>
                <a:spcPct val="100000"/>
              </a:lnSpc>
              <a:spcBef>
                <a:spcPts val="1000"/>
              </a:spcBef>
              <a:spcAft>
                <a:spcPts val="0"/>
              </a:spcAft>
              <a:buNone/>
              <a:defRPr>
                <a:solidFill>
                  <a:schemeClr val="dk2"/>
                </a:solidFill>
              </a:defRPr>
            </a:lvl3pPr>
            <a:lvl4pPr lvl="3" rtl="0">
              <a:lnSpc>
                <a:spcPct val="100000"/>
              </a:lnSpc>
              <a:spcBef>
                <a:spcPts val="1000"/>
              </a:spcBef>
              <a:spcAft>
                <a:spcPts val="0"/>
              </a:spcAft>
              <a:buNone/>
              <a:defRPr>
                <a:solidFill>
                  <a:schemeClr val="dk2"/>
                </a:solidFill>
              </a:defRPr>
            </a:lvl4pPr>
            <a:lvl5pPr lvl="4" rtl="0">
              <a:lnSpc>
                <a:spcPct val="100000"/>
              </a:lnSpc>
              <a:spcBef>
                <a:spcPts val="1000"/>
              </a:spcBef>
              <a:spcAft>
                <a:spcPts val="0"/>
              </a:spcAft>
              <a:buNone/>
              <a:defRPr>
                <a:solidFill>
                  <a:schemeClr val="dk2"/>
                </a:solidFill>
              </a:defRPr>
            </a:lvl5pPr>
            <a:lvl6pPr lvl="5" rtl="0">
              <a:lnSpc>
                <a:spcPct val="100000"/>
              </a:lnSpc>
              <a:spcBef>
                <a:spcPts val="1000"/>
              </a:spcBef>
              <a:spcAft>
                <a:spcPts val="0"/>
              </a:spcAft>
              <a:buNone/>
              <a:defRPr>
                <a:solidFill>
                  <a:schemeClr val="dk2"/>
                </a:solidFill>
              </a:defRPr>
            </a:lvl6pPr>
            <a:lvl7pPr lvl="6" rtl="0">
              <a:lnSpc>
                <a:spcPct val="100000"/>
              </a:lnSpc>
              <a:spcBef>
                <a:spcPts val="1000"/>
              </a:spcBef>
              <a:spcAft>
                <a:spcPts val="0"/>
              </a:spcAft>
              <a:buNone/>
              <a:defRPr>
                <a:solidFill>
                  <a:schemeClr val="dk2"/>
                </a:solidFill>
              </a:defRPr>
            </a:lvl7pPr>
            <a:lvl8pPr lvl="7" rtl="0">
              <a:lnSpc>
                <a:spcPct val="100000"/>
              </a:lnSpc>
              <a:spcBef>
                <a:spcPts val="1000"/>
              </a:spcBef>
              <a:spcAft>
                <a:spcPts val="0"/>
              </a:spcAft>
              <a:buNone/>
              <a:defRPr>
                <a:solidFill>
                  <a:schemeClr val="dk2"/>
                </a:solidFill>
              </a:defRPr>
            </a:lvl8pPr>
            <a:lvl9pPr lvl="8" rtl="0">
              <a:lnSpc>
                <a:spcPct val="100000"/>
              </a:lnSpc>
              <a:spcBef>
                <a:spcPts val="1000"/>
              </a:spcBef>
              <a:spcAft>
                <a:spcPts val="0"/>
              </a:spcAft>
              <a:buNone/>
              <a:defRPr>
                <a:solidFill>
                  <a:schemeClr val="dk2"/>
                </a:solidFill>
              </a:defRPr>
            </a:lvl9pPr>
          </a:lstStyle>
          <a:p>
            <a:endParaRPr/>
          </a:p>
        </p:txBody>
      </p:sp>
      <p:sp>
        <p:nvSpPr>
          <p:cNvPr id="404" name="Google Shape;404;p55"/>
          <p:cNvSpPr txBox="1">
            <a:spLocks noGrp="1"/>
          </p:cNvSpPr>
          <p:nvPr>
            <p:ph type="subTitle" idx="4"/>
          </p:nvPr>
        </p:nvSpPr>
        <p:spPr>
          <a:xfrm>
            <a:off x="3491450" y="1075100"/>
            <a:ext cx="5120100" cy="253800"/>
          </a:xfrm>
          <a:prstGeom prst="rect">
            <a:avLst/>
          </a:prstGeom>
        </p:spPr>
        <p:txBody>
          <a:bodyPr spcFirstLastPara="1" wrap="square" lIns="68575" tIns="68575" rIns="68575" bIns="68575" anchor="t" anchorCtr="0">
            <a:noAutofit/>
          </a:bodyPr>
          <a:lstStyle>
            <a:lvl1pPr lvl="0" rtl="0">
              <a:spcBef>
                <a:spcPts val="0"/>
              </a:spcBef>
              <a:spcAft>
                <a:spcPts val="0"/>
              </a:spcAft>
              <a:buNone/>
              <a:defRPr sz="1600">
                <a:solidFill>
                  <a:schemeClr val="dk2"/>
                </a:solidFill>
              </a:defRPr>
            </a:lvl1pPr>
            <a:lvl2pPr lvl="1" rtl="0">
              <a:spcBef>
                <a:spcPts val="800"/>
              </a:spcBef>
              <a:spcAft>
                <a:spcPts val="0"/>
              </a:spcAft>
              <a:buNone/>
              <a:defRPr sz="1600">
                <a:solidFill>
                  <a:schemeClr val="dk2"/>
                </a:solidFill>
              </a:defRPr>
            </a:lvl2pPr>
            <a:lvl3pPr lvl="2" rtl="0">
              <a:spcBef>
                <a:spcPts val="800"/>
              </a:spcBef>
              <a:spcAft>
                <a:spcPts val="0"/>
              </a:spcAft>
              <a:buNone/>
              <a:defRPr sz="1600">
                <a:solidFill>
                  <a:schemeClr val="dk2"/>
                </a:solidFill>
              </a:defRPr>
            </a:lvl3pPr>
            <a:lvl4pPr lvl="3" rtl="0">
              <a:spcBef>
                <a:spcPts val="800"/>
              </a:spcBef>
              <a:spcAft>
                <a:spcPts val="0"/>
              </a:spcAft>
              <a:buNone/>
              <a:defRPr sz="1600">
                <a:solidFill>
                  <a:schemeClr val="dk2"/>
                </a:solidFill>
              </a:defRPr>
            </a:lvl4pPr>
            <a:lvl5pPr lvl="4" rtl="0">
              <a:spcBef>
                <a:spcPts val="800"/>
              </a:spcBef>
              <a:spcAft>
                <a:spcPts val="0"/>
              </a:spcAft>
              <a:buNone/>
              <a:defRPr sz="1600">
                <a:solidFill>
                  <a:schemeClr val="dk2"/>
                </a:solidFill>
              </a:defRPr>
            </a:lvl5pPr>
            <a:lvl6pPr lvl="5" rtl="0">
              <a:spcBef>
                <a:spcPts val="800"/>
              </a:spcBef>
              <a:spcAft>
                <a:spcPts val="0"/>
              </a:spcAft>
              <a:buNone/>
              <a:defRPr sz="1600">
                <a:solidFill>
                  <a:schemeClr val="dk2"/>
                </a:solidFill>
              </a:defRPr>
            </a:lvl6pPr>
            <a:lvl7pPr lvl="6" rtl="0">
              <a:spcBef>
                <a:spcPts val="800"/>
              </a:spcBef>
              <a:spcAft>
                <a:spcPts val="0"/>
              </a:spcAft>
              <a:buNone/>
              <a:defRPr sz="1600">
                <a:solidFill>
                  <a:schemeClr val="dk2"/>
                </a:solidFill>
              </a:defRPr>
            </a:lvl7pPr>
            <a:lvl8pPr lvl="7" rtl="0">
              <a:spcBef>
                <a:spcPts val="800"/>
              </a:spcBef>
              <a:spcAft>
                <a:spcPts val="0"/>
              </a:spcAft>
              <a:buNone/>
              <a:defRPr sz="1600">
                <a:solidFill>
                  <a:schemeClr val="dk2"/>
                </a:solidFill>
              </a:defRPr>
            </a:lvl8pPr>
            <a:lvl9pPr lvl="8" rtl="0">
              <a:spcBef>
                <a:spcPts val="800"/>
              </a:spcBef>
              <a:spcAft>
                <a:spcPts val="0"/>
              </a:spcAft>
              <a:buNone/>
              <a:defRPr sz="1600">
                <a:solidFill>
                  <a:schemeClr val="dk2"/>
                </a:solidFill>
              </a:defRPr>
            </a:lvl9pPr>
          </a:lstStyle>
          <a:p>
            <a:endParaRPr/>
          </a:p>
        </p:txBody>
      </p:sp>
      <p:sp>
        <p:nvSpPr>
          <p:cNvPr id="405" name="Google Shape;405;p55"/>
          <p:cNvSpPr txBox="1">
            <a:spLocks noGrp="1"/>
          </p:cNvSpPr>
          <p:nvPr>
            <p:ph type="subTitle" idx="5"/>
          </p:nvPr>
        </p:nvSpPr>
        <p:spPr>
          <a:xfrm>
            <a:off x="6103325" y="1531300"/>
            <a:ext cx="2465700" cy="253800"/>
          </a:xfrm>
          <a:prstGeom prst="rect">
            <a:avLst/>
          </a:prstGeom>
        </p:spPr>
        <p:txBody>
          <a:bodyPr spcFirstLastPara="1" wrap="square" lIns="68575" tIns="68575" rIns="68575" bIns="68575" anchor="t" anchorCtr="0">
            <a:noAutofit/>
          </a:bodyPr>
          <a:lstStyle>
            <a:lvl1pPr lvl="0" rtl="0">
              <a:spcBef>
                <a:spcPts val="0"/>
              </a:spcBef>
              <a:spcAft>
                <a:spcPts val="0"/>
              </a:spcAft>
              <a:buNone/>
              <a:defRPr b="1">
                <a:solidFill>
                  <a:schemeClr val="dk2"/>
                </a:solidFill>
              </a:defRPr>
            </a:lvl1pPr>
            <a:lvl2pPr lvl="1" rtl="0">
              <a:spcBef>
                <a:spcPts val="800"/>
              </a:spcBef>
              <a:spcAft>
                <a:spcPts val="0"/>
              </a:spcAft>
              <a:buNone/>
              <a:defRPr b="1">
                <a:solidFill>
                  <a:schemeClr val="dk2"/>
                </a:solidFill>
              </a:defRPr>
            </a:lvl2pPr>
            <a:lvl3pPr lvl="2" rtl="0">
              <a:spcBef>
                <a:spcPts val="800"/>
              </a:spcBef>
              <a:spcAft>
                <a:spcPts val="0"/>
              </a:spcAft>
              <a:buNone/>
              <a:defRPr b="1">
                <a:solidFill>
                  <a:schemeClr val="dk2"/>
                </a:solidFill>
              </a:defRPr>
            </a:lvl3pPr>
            <a:lvl4pPr lvl="3" rtl="0">
              <a:spcBef>
                <a:spcPts val="800"/>
              </a:spcBef>
              <a:spcAft>
                <a:spcPts val="0"/>
              </a:spcAft>
              <a:buNone/>
              <a:defRPr b="1">
                <a:solidFill>
                  <a:schemeClr val="dk2"/>
                </a:solidFill>
              </a:defRPr>
            </a:lvl4pPr>
            <a:lvl5pPr lvl="4" rtl="0">
              <a:spcBef>
                <a:spcPts val="800"/>
              </a:spcBef>
              <a:spcAft>
                <a:spcPts val="0"/>
              </a:spcAft>
              <a:buNone/>
              <a:defRPr b="1">
                <a:solidFill>
                  <a:schemeClr val="dk2"/>
                </a:solidFill>
              </a:defRPr>
            </a:lvl5pPr>
            <a:lvl6pPr lvl="5" rtl="0">
              <a:spcBef>
                <a:spcPts val="800"/>
              </a:spcBef>
              <a:spcAft>
                <a:spcPts val="0"/>
              </a:spcAft>
              <a:buNone/>
              <a:defRPr b="1">
                <a:solidFill>
                  <a:schemeClr val="dk2"/>
                </a:solidFill>
              </a:defRPr>
            </a:lvl6pPr>
            <a:lvl7pPr lvl="6" rtl="0">
              <a:spcBef>
                <a:spcPts val="800"/>
              </a:spcBef>
              <a:spcAft>
                <a:spcPts val="0"/>
              </a:spcAft>
              <a:buNone/>
              <a:defRPr b="1">
                <a:solidFill>
                  <a:schemeClr val="dk2"/>
                </a:solidFill>
              </a:defRPr>
            </a:lvl7pPr>
            <a:lvl8pPr lvl="7" rtl="0">
              <a:spcBef>
                <a:spcPts val="800"/>
              </a:spcBef>
              <a:spcAft>
                <a:spcPts val="0"/>
              </a:spcAft>
              <a:buNone/>
              <a:defRPr b="1">
                <a:solidFill>
                  <a:schemeClr val="dk2"/>
                </a:solidFill>
              </a:defRPr>
            </a:lvl8pPr>
            <a:lvl9pPr lvl="8" rtl="0">
              <a:spcBef>
                <a:spcPts val="800"/>
              </a:spcBef>
              <a:spcAft>
                <a:spcPts val="0"/>
              </a:spcAft>
              <a:buNone/>
              <a:defRPr b="1">
                <a:solidFill>
                  <a:schemeClr val="dk2"/>
                </a:solidFill>
              </a:defRPr>
            </a:lvl9pPr>
          </a:lstStyle>
          <a:p>
            <a:endParaRPr/>
          </a:p>
        </p:txBody>
      </p:sp>
      <p:sp>
        <p:nvSpPr>
          <p:cNvPr id="406" name="Google Shape;406;p55"/>
          <p:cNvSpPr txBox="1"/>
          <p:nvPr/>
        </p:nvSpPr>
        <p:spPr>
          <a:xfrm>
            <a:off x="41816" y="4869659"/>
            <a:ext cx="585900" cy="2739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fld id="{00000000-1234-1234-1234-123412341234}" type="slidenum">
              <a:rPr lang="en" sz="900">
                <a:solidFill>
                  <a:schemeClr val="lt1"/>
                </a:solidFill>
                <a:latin typeface="Roboto Condensed"/>
                <a:ea typeface="Roboto Condensed"/>
                <a:cs typeface="Roboto Condensed"/>
                <a:sym typeface="Roboto Condensed"/>
              </a:rPr>
              <a:t>‹Nº›</a:t>
            </a:fld>
            <a:endParaRPr sz="900">
              <a:solidFill>
                <a:schemeClr val="lt1"/>
              </a:solidFill>
              <a:latin typeface="Roboto Condensed"/>
              <a:ea typeface="Roboto Condensed"/>
              <a:cs typeface="Roboto Condensed"/>
              <a:sym typeface="Roboto Condensed"/>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00"/>
                                        </p:tgtEl>
                                        <p:attrNameLst>
                                          <p:attrName>style.visibility</p:attrName>
                                        </p:attrNameLst>
                                      </p:cBhvr>
                                      <p:to>
                                        <p:strVal val="visible"/>
                                      </p:to>
                                    </p:set>
                                    <p:animEffect transition="in" filter="fade">
                                      <p:cBhvr>
                                        <p:cTn id="7" dur="500"/>
                                        <p:tgtEl>
                                          <p:spTgt spid="4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Comparison Slide 02 - Orange">
  <p:cSld name="Comparison Slide 02 - Orange">
    <p:spTree>
      <p:nvGrpSpPr>
        <p:cNvPr id="1" name="Shape 407"/>
        <p:cNvGrpSpPr/>
        <p:nvPr/>
      </p:nvGrpSpPr>
      <p:grpSpPr>
        <a:xfrm>
          <a:off x="0" y="0"/>
          <a:ext cx="0" cy="0"/>
          <a:chOff x="0" y="0"/>
          <a:chExt cx="0" cy="0"/>
        </a:xfrm>
      </p:grpSpPr>
      <p:sp>
        <p:nvSpPr>
          <p:cNvPr id="408" name="Google Shape;408;p56"/>
          <p:cNvSpPr txBox="1">
            <a:spLocks noGrp="1"/>
          </p:cNvSpPr>
          <p:nvPr>
            <p:ph type="body" idx="1"/>
          </p:nvPr>
        </p:nvSpPr>
        <p:spPr>
          <a:xfrm>
            <a:off x="3459250" y="1946500"/>
            <a:ext cx="2492700" cy="2470800"/>
          </a:xfrm>
          <a:prstGeom prst="rect">
            <a:avLst/>
          </a:prstGeom>
        </p:spPr>
        <p:txBody>
          <a:bodyPr spcFirstLastPara="1" wrap="square" lIns="68575" tIns="68575" rIns="68575" bIns="68575" anchor="t" anchorCtr="0">
            <a:noAutofit/>
          </a:bodyPr>
          <a:lstStyle>
            <a:lvl1pPr marL="457200" lvl="0" indent="-317500" rtl="0">
              <a:lnSpc>
                <a:spcPct val="100000"/>
              </a:lnSpc>
              <a:spcBef>
                <a:spcPts val="0"/>
              </a:spcBef>
              <a:spcAft>
                <a:spcPts val="0"/>
              </a:spcAft>
              <a:buClr>
                <a:schemeClr val="accent1"/>
              </a:buClr>
              <a:buSzPts val="1400"/>
              <a:buChar char="●"/>
              <a:defRPr/>
            </a:lvl1pPr>
            <a:lvl2pPr marL="914400" lvl="1" indent="-304800" rtl="0">
              <a:spcBef>
                <a:spcPts val="800"/>
              </a:spcBef>
              <a:spcAft>
                <a:spcPts val="0"/>
              </a:spcAft>
              <a:buClr>
                <a:schemeClr val="accent1"/>
              </a:buClr>
              <a:buSzPts val="1200"/>
              <a:buChar char="○"/>
              <a:defRPr/>
            </a:lvl2pPr>
            <a:lvl3pPr marL="1371600" lvl="2" indent="-292100" rtl="0">
              <a:spcBef>
                <a:spcPts val="800"/>
              </a:spcBef>
              <a:spcAft>
                <a:spcPts val="0"/>
              </a:spcAft>
              <a:buClr>
                <a:schemeClr val="accent1"/>
              </a:buClr>
              <a:buSzPts val="1000"/>
              <a:buChar char="●"/>
              <a:defRPr/>
            </a:lvl3pPr>
            <a:lvl4pPr marL="1828800" lvl="3" indent="-279400" rtl="0">
              <a:spcBef>
                <a:spcPts val="800"/>
              </a:spcBef>
              <a:spcAft>
                <a:spcPts val="0"/>
              </a:spcAft>
              <a:buClr>
                <a:schemeClr val="accent1"/>
              </a:buClr>
              <a:buSzPts val="800"/>
              <a:buChar char="⎼"/>
              <a:defRPr/>
            </a:lvl4pPr>
            <a:lvl5pPr marL="2286000" lvl="4" indent="-279400" rtl="0">
              <a:spcBef>
                <a:spcPts val="800"/>
              </a:spcBef>
              <a:spcAft>
                <a:spcPts val="0"/>
              </a:spcAft>
              <a:buClr>
                <a:schemeClr val="accent1"/>
              </a:buClr>
              <a:buSzPts val="800"/>
              <a:buChar char="●"/>
              <a:defRPr/>
            </a:lvl5pPr>
            <a:lvl6pPr marL="2743200" lvl="5" indent="-279400" rtl="0">
              <a:spcBef>
                <a:spcPts val="400"/>
              </a:spcBef>
              <a:spcAft>
                <a:spcPts val="0"/>
              </a:spcAft>
              <a:buClr>
                <a:schemeClr val="accent1"/>
              </a:buClr>
              <a:buSzPts val="800"/>
              <a:buChar char="●"/>
              <a:defRPr/>
            </a:lvl6pPr>
            <a:lvl7pPr marL="3200400" lvl="6" indent="-317500" rtl="0">
              <a:spcBef>
                <a:spcPts val="0"/>
              </a:spcBef>
              <a:spcAft>
                <a:spcPts val="0"/>
              </a:spcAft>
              <a:buClr>
                <a:schemeClr val="accent1"/>
              </a:buClr>
              <a:buSzPts val="1400"/>
              <a:buChar char="•"/>
              <a:defRPr/>
            </a:lvl7pPr>
            <a:lvl8pPr marL="3657600" lvl="7" indent="-317500" rtl="0">
              <a:spcBef>
                <a:spcPts val="400"/>
              </a:spcBef>
              <a:spcAft>
                <a:spcPts val="0"/>
              </a:spcAft>
              <a:buClr>
                <a:schemeClr val="accent1"/>
              </a:buClr>
              <a:buSzPts val="1400"/>
              <a:buChar char="•"/>
              <a:defRPr/>
            </a:lvl8pPr>
            <a:lvl9pPr marL="4114800" lvl="8" indent="-317500" rtl="0">
              <a:spcBef>
                <a:spcPts val="400"/>
              </a:spcBef>
              <a:spcAft>
                <a:spcPts val="0"/>
              </a:spcAft>
              <a:buClr>
                <a:schemeClr val="accent1"/>
              </a:buClr>
              <a:buSzPts val="1400"/>
              <a:buChar char="•"/>
              <a:defRPr/>
            </a:lvl9pPr>
          </a:lstStyle>
          <a:p>
            <a:endParaRPr/>
          </a:p>
        </p:txBody>
      </p:sp>
      <p:sp>
        <p:nvSpPr>
          <p:cNvPr id="409" name="Google Shape;409;p56"/>
          <p:cNvSpPr txBox="1">
            <a:spLocks noGrp="1"/>
          </p:cNvSpPr>
          <p:nvPr>
            <p:ph type="body" idx="2"/>
          </p:nvPr>
        </p:nvSpPr>
        <p:spPr>
          <a:xfrm>
            <a:off x="6089825" y="1946500"/>
            <a:ext cx="2492700" cy="2470800"/>
          </a:xfrm>
          <a:prstGeom prst="rect">
            <a:avLst/>
          </a:prstGeom>
        </p:spPr>
        <p:txBody>
          <a:bodyPr spcFirstLastPara="1" wrap="square" lIns="68575" tIns="68575" rIns="68575" bIns="68575" anchor="t" anchorCtr="0">
            <a:noAutofit/>
          </a:bodyPr>
          <a:lstStyle>
            <a:lvl1pPr marL="457200" lvl="0" indent="-317500" rtl="0">
              <a:lnSpc>
                <a:spcPct val="100000"/>
              </a:lnSpc>
              <a:spcBef>
                <a:spcPts val="0"/>
              </a:spcBef>
              <a:spcAft>
                <a:spcPts val="0"/>
              </a:spcAft>
              <a:buClr>
                <a:schemeClr val="accent1"/>
              </a:buClr>
              <a:buSzPts val="1400"/>
              <a:buChar char="●"/>
              <a:defRPr/>
            </a:lvl1pPr>
            <a:lvl2pPr marL="914400" lvl="1" indent="-304800" rtl="0">
              <a:spcBef>
                <a:spcPts val="800"/>
              </a:spcBef>
              <a:spcAft>
                <a:spcPts val="0"/>
              </a:spcAft>
              <a:buClr>
                <a:schemeClr val="accent1"/>
              </a:buClr>
              <a:buSzPts val="1200"/>
              <a:buChar char="○"/>
              <a:defRPr/>
            </a:lvl2pPr>
            <a:lvl3pPr marL="1371600" lvl="2" indent="-292100" rtl="0">
              <a:spcBef>
                <a:spcPts val="800"/>
              </a:spcBef>
              <a:spcAft>
                <a:spcPts val="0"/>
              </a:spcAft>
              <a:buClr>
                <a:schemeClr val="accent1"/>
              </a:buClr>
              <a:buSzPts val="1000"/>
              <a:buChar char="●"/>
              <a:defRPr/>
            </a:lvl3pPr>
            <a:lvl4pPr marL="1828800" lvl="3" indent="-279400" rtl="0">
              <a:spcBef>
                <a:spcPts val="800"/>
              </a:spcBef>
              <a:spcAft>
                <a:spcPts val="0"/>
              </a:spcAft>
              <a:buClr>
                <a:schemeClr val="accent1"/>
              </a:buClr>
              <a:buSzPts val="800"/>
              <a:buChar char="⎼"/>
              <a:defRPr/>
            </a:lvl4pPr>
            <a:lvl5pPr marL="2286000" lvl="4" indent="-279400" rtl="0">
              <a:spcBef>
                <a:spcPts val="800"/>
              </a:spcBef>
              <a:spcAft>
                <a:spcPts val="0"/>
              </a:spcAft>
              <a:buClr>
                <a:schemeClr val="accent1"/>
              </a:buClr>
              <a:buSzPts val="800"/>
              <a:buChar char="●"/>
              <a:defRPr/>
            </a:lvl5pPr>
            <a:lvl6pPr marL="2743200" lvl="5" indent="-279400" rtl="0">
              <a:spcBef>
                <a:spcPts val="400"/>
              </a:spcBef>
              <a:spcAft>
                <a:spcPts val="0"/>
              </a:spcAft>
              <a:buClr>
                <a:schemeClr val="accent1"/>
              </a:buClr>
              <a:buSzPts val="800"/>
              <a:buChar char="●"/>
              <a:defRPr/>
            </a:lvl6pPr>
            <a:lvl7pPr marL="3200400" lvl="6" indent="-317500" rtl="0">
              <a:spcBef>
                <a:spcPts val="0"/>
              </a:spcBef>
              <a:spcAft>
                <a:spcPts val="0"/>
              </a:spcAft>
              <a:buClr>
                <a:schemeClr val="accent1"/>
              </a:buClr>
              <a:buSzPts val="1400"/>
              <a:buChar char="•"/>
              <a:defRPr/>
            </a:lvl7pPr>
            <a:lvl8pPr marL="3657600" lvl="7" indent="-317500" rtl="0">
              <a:spcBef>
                <a:spcPts val="400"/>
              </a:spcBef>
              <a:spcAft>
                <a:spcPts val="0"/>
              </a:spcAft>
              <a:buClr>
                <a:schemeClr val="accent1"/>
              </a:buClr>
              <a:buSzPts val="1400"/>
              <a:buChar char="•"/>
              <a:defRPr/>
            </a:lvl8pPr>
            <a:lvl9pPr marL="4114800" lvl="8" indent="-317500" rtl="0">
              <a:spcBef>
                <a:spcPts val="400"/>
              </a:spcBef>
              <a:spcAft>
                <a:spcPts val="0"/>
              </a:spcAft>
              <a:buClr>
                <a:schemeClr val="accent1"/>
              </a:buClr>
              <a:buSzPts val="1400"/>
              <a:buChar char="•"/>
              <a:defRPr/>
            </a:lvl9pPr>
          </a:lstStyle>
          <a:p>
            <a:endParaRPr/>
          </a:p>
        </p:txBody>
      </p:sp>
      <p:pic>
        <p:nvPicPr>
          <p:cNvPr id="410" name="Google Shape;410;p56"/>
          <p:cNvPicPr preferRelativeResize="0"/>
          <p:nvPr/>
        </p:nvPicPr>
        <p:blipFill rotWithShape="1">
          <a:blip r:embed="rId2">
            <a:alphaModFix/>
          </a:blip>
          <a:srcRect/>
          <a:stretch/>
        </p:blipFill>
        <p:spPr>
          <a:xfrm>
            <a:off x="8745884" y="4742014"/>
            <a:ext cx="311507" cy="311507"/>
          </a:xfrm>
          <a:prstGeom prst="rect">
            <a:avLst/>
          </a:prstGeom>
          <a:noFill/>
          <a:ln>
            <a:noFill/>
          </a:ln>
        </p:spPr>
      </p:pic>
      <p:pic>
        <p:nvPicPr>
          <p:cNvPr id="411" name="Google Shape;411;p56"/>
          <p:cNvPicPr preferRelativeResize="0"/>
          <p:nvPr/>
        </p:nvPicPr>
        <p:blipFill rotWithShape="1">
          <a:blip r:embed="rId3">
            <a:alphaModFix/>
          </a:blip>
          <a:srcRect/>
          <a:stretch/>
        </p:blipFill>
        <p:spPr>
          <a:xfrm>
            <a:off x="0" y="0"/>
            <a:ext cx="3048000" cy="5143500"/>
          </a:xfrm>
          <a:prstGeom prst="rect">
            <a:avLst/>
          </a:prstGeom>
          <a:noFill/>
          <a:ln>
            <a:noFill/>
          </a:ln>
        </p:spPr>
      </p:pic>
      <p:sp>
        <p:nvSpPr>
          <p:cNvPr id="412" name="Google Shape;412;p56"/>
          <p:cNvSpPr txBox="1">
            <a:spLocks noGrp="1"/>
          </p:cNvSpPr>
          <p:nvPr>
            <p:ph type="subTitle" idx="3"/>
          </p:nvPr>
        </p:nvSpPr>
        <p:spPr>
          <a:xfrm>
            <a:off x="3486800" y="1531300"/>
            <a:ext cx="2465700" cy="253800"/>
          </a:xfrm>
          <a:prstGeom prst="rect">
            <a:avLst/>
          </a:prstGeom>
        </p:spPr>
        <p:txBody>
          <a:bodyPr spcFirstLastPara="1" wrap="square" lIns="68575" tIns="68575" rIns="68575" bIns="68575" anchor="t" anchorCtr="0">
            <a:noAutofit/>
          </a:bodyPr>
          <a:lstStyle>
            <a:lvl1pPr lvl="0" rtl="0">
              <a:spcBef>
                <a:spcPts val="0"/>
              </a:spcBef>
              <a:spcAft>
                <a:spcPts val="0"/>
              </a:spcAft>
              <a:buNone/>
              <a:defRPr b="1">
                <a:solidFill>
                  <a:schemeClr val="accent1"/>
                </a:solidFill>
              </a:defRPr>
            </a:lvl1pPr>
            <a:lvl2pPr lvl="1" rtl="0">
              <a:spcBef>
                <a:spcPts val="800"/>
              </a:spcBef>
              <a:spcAft>
                <a:spcPts val="0"/>
              </a:spcAft>
              <a:buNone/>
              <a:defRPr b="1">
                <a:solidFill>
                  <a:schemeClr val="accent1"/>
                </a:solidFill>
              </a:defRPr>
            </a:lvl2pPr>
            <a:lvl3pPr lvl="2" rtl="0">
              <a:spcBef>
                <a:spcPts val="800"/>
              </a:spcBef>
              <a:spcAft>
                <a:spcPts val="0"/>
              </a:spcAft>
              <a:buNone/>
              <a:defRPr b="1">
                <a:solidFill>
                  <a:schemeClr val="accent1"/>
                </a:solidFill>
              </a:defRPr>
            </a:lvl3pPr>
            <a:lvl4pPr lvl="3" rtl="0">
              <a:spcBef>
                <a:spcPts val="800"/>
              </a:spcBef>
              <a:spcAft>
                <a:spcPts val="0"/>
              </a:spcAft>
              <a:buNone/>
              <a:defRPr b="1">
                <a:solidFill>
                  <a:schemeClr val="accent1"/>
                </a:solidFill>
              </a:defRPr>
            </a:lvl4pPr>
            <a:lvl5pPr lvl="4" rtl="0">
              <a:spcBef>
                <a:spcPts val="800"/>
              </a:spcBef>
              <a:spcAft>
                <a:spcPts val="0"/>
              </a:spcAft>
              <a:buNone/>
              <a:defRPr b="1">
                <a:solidFill>
                  <a:schemeClr val="accent1"/>
                </a:solidFill>
              </a:defRPr>
            </a:lvl5pPr>
            <a:lvl6pPr lvl="5" rtl="0">
              <a:spcBef>
                <a:spcPts val="800"/>
              </a:spcBef>
              <a:spcAft>
                <a:spcPts val="0"/>
              </a:spcAft>
              <a:buNone/>
              <a:defRPr b="1">
                <a:solidFill>
                  <a:schemeClr val="accent1"/>
                </a:solidFill>
              </a:defRPr>
            </a:lvl6pPr>
            <a:lvl7pPr lvl="6" rtl="0">
              <a:spcBef>
                <a:spcPts val="800"/>
              </a:spcBef>
              <a:spcAft>
                <a:spcPts val="0"/>
              </a:spcAft>
              <a:buNone/>
              <a:defRPr b="1">
                <a:solidFill>
                  <a:schemeClr val="accent1"/>
                </a:solidFill>
              </a:defRPr>
            </a:lvl7pPr>
            <a:lvl8pPr lvl="7" rtl="0">
              <a:spcBef>
                <a:spcPts val="800"/>
              </a:spcBef>
              <a:spcAft>
                <a:spcPts val="0"/>
              </a:spcAft>
              <a:buNone/>
              <a:defRPr b="1">
                <a:solidFill>
                  <a:schemeClr val="accent1"/>
                </a:solidFill>
              </a:defRPr>
            </a:lvl8pPr>
            <a:lvl9pPr lvl="8" rtl="0">
              <a:spcBef>
                <a:spcPts val="800"/>
              </a:spcBef>
              <a:spcAft>
                <a:spcPts val="0"/>
              </a:spcAft>
              <a:buNone/>
              <a:defRPr b="1">
                <a:solidFill>
                  <a:schemeClr val="accent1"/>
                </a:solidFill>
              </a:defRPr>
            </a:lvl9pPr>
          </a:lstStyle>
          <a:p>
            <a:endParaRPr/>
          </a:p>
        </p:txBody>
      </p:sp>
      <p:sp>
        <p:nvSpPr>
          <p:cNvPr id="413" name="Google Shape;413;p56"/>
          <p:cNvSpPr txBox="1">
            <a:spLocks noGrp="1"/>
          </p:cNvSpPr>
          <p:nvPr>
            <p:ph type="title"/>
          </p:nvPr>
        </p:nvSpPr>
        <p:spPr>
          <a:xfrm>
            <a:off x="3491450" y="717200"/>
            <a:ext cx="5120100" cy="3579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sz="2100">
                <a:solidFill>
                  <a:schemeClr val="accent1"/>
                </a:solidFill>
              </a:defRPr>
            </a:lvl1pPr>
            <a:lvl2pPr lvl="1" rtl="0">
              <a:lnSpc>
                <a:spcPct val="100000"/>
              </a:lnSpc>
              <a:spcBef>
                <a:spcPts val="1000"/>
              </a:spcBef>
              <a:spcAft>
                <a:spcPts val="0"/>
              </a:spcAft>
              <a:buNone/>
              <a:defRPr>
                <a:solidFill>
                  <a:schemeClr val="accent1"/>
                </a:solidFill>
              </a:defRPr>
            </a:lvl2pPr>
            <a:lvl3pPr lvl="2" rtl="0">
              <a:lnSpc>
                <a:spcPct val="100000"/>
              </a:lnSpc>
              <a:spcBef>
                <a:spcPts val="1000"/>
              </a:spcBef>
              <a:spcAft>
                <a:spcPts val="0"/>
              </a:spcAft>
              <a:buNone/>
              <a:defRPr>
                <a:solidFill>
                  <a:schemeClr val="accent1"/>
                </a:solidFill>
              </a:defRPr>
            </a:lvl3pPr>
            <a:lvl4pPr lvl="3" rtl="0">
              <a:lnSpc>
                <a:spcPct val="100000"/>
              </a:lnSpc>
              <a:spcBef>
                <a:spcPts val="1000"/>
              </a:spcBef>
              <a:spcAft>
                <a:spcPts val="0"/>
              </a:spcAft>
              <a:buNone/>
              <a:defRPr>
                <a:solidFill>
                  <a:schemeClr val="accent1"/>
                </a:solidFill>
              </a:defRPr>
            </a:lvl4pPr>
            <a:lvl5pPr lvl="4" rtl="0">
              <a:lnSpc>
                <a:spcPct val="100000"/>
              </a:lnSpc>
              <a:spcBef>
                <a:spcPts val="1000"/>
              </a:spcBef>
              <a:spcAft>
                <a:spcPts val="0"/>
              </a:spcAft>
              <a:buNone/>
              <a:defRPr>
                <a:solidFill>
                  <a:schemeClr val="accent1"/>
                </a:solidFill>
              </a:defRPr>
            </a:lvl5pPr>
            <a:lvl6pPr lvl="5" rtl="0">
              <a:lnSpc>
                <a:spcPct val="100000"/>
              </a:lnSpc>
              <a:spcBef>
                <a:spcPts val="1000"/>
              </a:spcBef>
              <a:spcAft>
                <a:spcPts val="0"/>
              </a:spcAft>
              <a:buNone/>
              <a:defRPr>
                <a:solidFill>
                  <a:schemeClr val="accent1"/>
                </a:solidFill>
              </a:defRPr>
            </a:lvl6pPr>
            <a:lvl7pPr lvl="6" rtl="0">
              <a:lnSpc>
                <a:spcPct val="100000"/>
              </a:lnSpc>
              <a:spcBef>
                <a:spcPts val="1000"/>
              </a:spcBef>
              <a:spcAft>
                <a:spcPts val="0"/>
              </a:spcAft>
              <a:buNone/>
              <a:defRPr>
                <a:solidFill>
                  <a:schemeClr val="accent1"/>
                </a:solidFill>
              </a:defRPr>
            </a:lvl7pPr>
            <a:lvl8pPr lvl="7" rtl="0">
              <a:lnSpc>
                <a:spcPct val="100000"/>
              </a:lnSpc>
              <a:spcBef>
                <a:spcPts val="1000"/>
              </a:spcBef>
              <a:spcAft>
                <a:spcPts val="0"/>
              </a:spcAft>
              <a:buNone/>
              <a:defRPr>
                <a:solidFill>
                  <a:schemeClr val="accent1"/>
                </a:solidFill>
              </a:defRPr>
            </a:lvl8pPr>
            <a:lvl9pPr lvl="8" rtl="0">
              <a:lnSpc>
                <a:spcPct val="100000"/>
              </a:lnSpc>
              <a:spcBef>
                <a:spcPts val="1000"/>
              </a:spcBef>
              <a:spcAft>
                <a:spcPts val="0"/>
              </a:spcAft>
              <a:buNone/>
              <a:defRPr>
                <a:solidFill>
                  <a:schemeClr val="accent1"/>
                </a:solidFill>
              </a:defRPr>
            </a:lvl9pPr>
          </a:lstStyle>
          <a:p>
            <a:endParaRPr/>
          </a:p>
        </p:txBody>
      </p:sp>
      <p:sp>
        <p:nvSpPr>
          <p:cNvPr id="414" name="Google Shape;414;p56"/>
          <p:cNvSpPr txBox="1">
            <a:spLocks noGrp="1"/>
          </p:cNvSpPr>
          <p:nvPr>
            <p:ph type="subTitle" idx="4"/>
          </p:nvPr>
        </p:nvSpPr>
        <p:spPr>
          <a:xfrm>
            <a:off x="3491450" y="1075100"/>
            <a:ext cx="5120100" cy="253800"/>
          </a:xfrm>
          <a:prstGeom prst="rect">
            <a:avLst/>
          </a:prstGeom>
        </p:spPr>
        <p:txBody>
          <a:bodyPr spcFirstLastPara="1" wrap="square" lIns="68575" tIns="68575" rIns="68575" bIns="68575" anchor="t" anchorCtr="0">
            <a:noAutofit/>
          </a:bodyPr>
          <a:lstStyle>
            <a:lvl1pPr lvl="0" rtl="0">
              <a:spcBef>
                <a:spcPts val="0"/>
              </a:spcBef>
              <a:spcAft>
                <a:spcPts val="0"/>
              </a:spcAft>
              <a:buNone/>
              <a:defRPr sz="1600">
                <a:solidFill>
                  <a:schemeClr val="accent1"/>
                </a:solidFill>
              </a:defRPr>
            </a:lvl1pPr>
            <a:lvl2pPr lvl="1" rtl="0">
              <a:spcBef>
                <a:spcPts val="800"/>
              </a:spcBef>
              <a:spcAft>
                <a:spcPts val="0"/>
              </a:spcAft>
              <a:buNone/>
              <a:defRPr sz="1600">
                <a:solidFill>
                  <a:schemeClr val="accent1"/>
                </a:solidFill>
              </a:defRPr>
            </a:lvl2pPr>
            <a:lvl3pPr lvl="2" rtl="0">
              <a:spcBef>
                <a:spcPts val="800"/>
              </a:spcBef>
              <a:spcAft>
                <a:spcPts val="0"/>
              </a:spcAft>
              <a:buNone/>
              <a:defRPr sz="1600">
                <a:solidFill>
                  <a:schemeClr val="accent1"/>
                </a:solidFill>
              </a:defRPr>
            </a:lvl3pPr>
            <a:lvl4pPr lvl="3" rtl="0">
              <a:spcBef>
                <a:spcPts val="800"/>
              </a:spcBef>
              <a:spcAft>
                <a:spcPts val="0"/>
              </a:spcAft>
              <a:buNone/>
              <a:defRPr sz="1600">
                <a:solidFill>
                  <a:schemeClr val="accent1"/>
                </a:solidFill>
              </a:defRPr>
            </a:lvl4pPr>
            <a:lvl5pPr lvl="4" rtl="0">
              <a:spcBef>
                <a:spcPts val="800"/>
              </a:spcBef>
              <a:spcAft>
                <a:spcPts val="0"/>
              </a:spcAft>
              <a:buNone/>
              <a:defRPr sz="1600">
                <a:solidFill>
                  <a:schemeClr val="accent1"/>
                </a:solidFill>
              </a:defRPr>
            </a:lvl5pPr>
            <a:lvl6pPr lvl="5" rtl="0">
              <a:spcBef>
                <a:spcPts val="800"/>
              </a:spcBef>
              <a:spcAft>
                <a:spcPts val="0"/>
              </a:spcAft>
              <a:buNone/>
              <a:defRPr sz="1600">
                <a:solidFill>
                  <a:schemeClr val="accent1"/>
                </a:solidFill>
              </a:defRPr>
            </a:lvl6pPr>
            <a:lvl7pPr lvl="6" rtl="0">
              <a:spcBef>
                <a:spcPts val="800"/>
              </a:spcBef>
              <a:spcAft>
                <a:spcPts val="0"/>
              </a:spcAft>
              <a:buNone/>
              <a:defRPr sz="1600">
                <a:solidFill>
                  <a:schemeClr val="accent1"/>
                </a:solidFill>
              </a:defRPr>
            </a:lvl7pPr>
            <a:lvl8pPr lvl="7" rtl="0">
              <a:spcBef>
                <a:spcPts val="800"/>
              </a:spcBef>
              <a:spcAft>
                <a:spcPts val="0"/>
              </a:spcAft>
              <a:buNone/>
              <a:defRPr sz="1600">
                <a:solidFill>
                  <a:schemeClr val="accent1"/>
                </a:solidFill>
              </a:defRPr>
            </a:lvl8pPr>
            <a:lvl9pPr lvl="8" rtl="0">
              <a:spcBef>
                <a:spcPts val="800"/>
              </a:spcBef>
              <a:spcAft>
                <a:spcPts val="0"/>
              </a:spcAft>
              <a:buNone/>
              <a:defRPr sz="1600">
                <a:solidFill>
                  <a:schemeClr val="accent1"/>
                </a:solidFill>
              </a:defRPr>
            </a:lvl9pPr>
          </a:lstStyle>
          <a:p>
            <a:endParaRPr/>
          </a:p>
        </p:txBody>
      </p:sp>
      <p:sp>
        <p:nvSpPr>
          <p:cNvPr id="415" name="Google Shape;415;p56"/>
          <p:cNvSpPr txBox="1">
            <a:spLocks noGrp="1"/>
          </p:cNvSpPr>
          <p:nvPr>
            <p:ph type="subTitle" idx="5"/>
          </p:nvPr>
        </p:nvSpPr>
        <p:spPr>
          <a:xfrm>
            <a:off x="6103325" y="1531300"/>
            <a:ext cx="2465700" cy="253800"/>
          </a:xfrm>
          <a:prstGeom prst="rect">
            <a:avLst/>
          </a:prstGeom>
        </p:spPr>
        <p:txBody>
          <a:bodyPr spcFirstLastPara="1" wrap="square" lIns="68575" tIns="68575" rIns="68575" bIns="68575" anchor="t" anchorCtr="0">
            <a:noAutofit/>
          </a:bodyPr>
          <a:lstStyle>
            <a:lvl1pPr lvl="0" rtl="0">
              <a:spcBef>
                <a:spcPts val="0"/>
              </a:spcBef>
              <a:spcAft>
                <a:spcPts val="0"/>
              </a:spcAft>
              <a:buNone/>
              <a:defRPr b="1">
                <a:solidFill>
                  <a:schemeClr val="accent1"/>
                </a:solidFill>
              </a:defRPr>
            </a:lvl1pPr>
            <a:lvl2pPr lvl="1" rtl="0">
              <a:spcBef>
                <a:spcPts val="800"/>
              </a:spcBef>
              <a:spcAft>
                <a:spcPts val="0"/>
              </a:spcAft>
              <a:buNone/>
              <a:defRPr b="1">
                <a:solidFill>
                  <a:schemeClr val="accent1"/>
                </a:solidFill>
              </a:defRPr>
            </a:lvl2pPr>
            <a:lvl3pPr lvl="2" rtl="0">
              <a:spcBef>
                <a:spcPts val="800"/>
              </a:spcBef>
              <a:spcAft>
                <a:spcPts val="0"/>
              </a:spcAft>
              <a:buNone/>
              <a:defRPr b="1">
                <a:solidFill>
                  <a:schemeClr val="accent1"/>
                </a:solidFill>
              </a:defRPr>
            </a:lvl3pPr>
            <a:lvl4pPr lvl="3" rtl="0">
              <a:spcBef>
                <a:spcPts val="800"/>
              </a:spcBef>
              <a:spcAft>
                <a:spcPts val="0"/>
              </a:spcAft>
              <a:buNone/>
              <a:defRPr b="1">
                <a:solidFill>
                  <a:schemeClr val="accent1"/>
                </a:solidFill>
              </a:defRPr>
            </a:lvl4pPr>
            <a:lvl5pPr lvl="4" rtl="0">
              <a:spcBef>
                <a:spcPts val="800"/>
              </a:spcBef>
              <a:spcAft>
                <a:spcPts val="0"/>
              </a:spcAft>
              <a:buNone/>
              <a:defRPr b="1">
                <a:solidFill>
                  <a:schemeClr val="accent1"/>
                </a:solidFill>
              </a:defRPr>
            </a:lvl5pPr>
            <a:lvl6pPr lvl="5" rtl="0">
              <a:spcBef>
                <a:spcPts val="800"/>
              </a:spcBef>
              <a:spcAft>
                <a:spcPts val="0"/>
              </a:spcAft>
              <a:buNone/>
              <a:defRPr b="1">
                <a:solidFill>
                  <a:schemeClr val="accent1"/>
                </a:solidFill>
              </a:defRPr>
            </a:lvl6pPr>
            <a:lvl7pPr lvl="6" rtl="0">
              <a:spcBef>
                <a:spcPts val="800"/>
              </a:spcBef>
              <a:spcAft>
                <a:spcPts val="0"/>
              </a:spcAft>
              <a:buNone/>
              <a:defRPr b="1">
                <a:solidFill>
                  <a:schemeClr val="accent1"/>
                </a:solidFill>
              </a:defRPr>
            </a:lvl7pPr>
            <a:lvl8pPr lvl="7" rtl="0">
              <a:spcBef>
                <a:spcPts val="800"/>
              </a:spcBef>
              <a:spcAft>
                <a:spcPts val="0"/>
              </a:spcAft>
              <a:buNone/>
              <a:defRPr b="1">
                <a:solidFill>
                  <a:schemeClr val="accent1"/>
                </a:solidFill>
              </a:defRPr>
            </a:lvl8pPr>
            <a:lvl9pPr lvl="8" rtl="0">
              <a:spcBef>
                <a:spcPts val="800"/>
              </a:spcBef>
              <a:spcAft>
                <a:spcPts val="0"/>
              </a:spcAft>
              <a:buNone/>
              <a:defRPr b="1">
                <a:solidFill>
                  <a:schemeClr val="accent1"/>
                </a:solidFill>
              </a:defRPr>
            </a:lvl9pPr>
          </a:lstStyle>
          <a:p>
            <a:endParaRPr/>
          </a:p>
        </p:txBody>
      </p:sp>
      <p:sp>
        <p:nvSpPr>
          <p:cNvPr id="416" name="Google Shape;416;p56"/>
          <p:cNvSpPr txBox="1"/>
          <p:nvPr/>
        </p:nvSpPr>
        <p:spPr>
          <a:xfrm>
            <a:off x="41816" y="4869659"/>
            <a:ext cx="585900" cy="2739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fld id="{00000000-1234-1234-1234-123412341234}" type="slidenum">
              <a:rPr lang="en" sz="900">
                <a:solidFill>
                  <a:schemeClr val="lt1"/>
                </a:solidFill>
                <a:latin typeface="Roboto Condensed"/>
                <a:ea typeface="Roboto Condensed"/>
                <a:cs typeface="Roboto Condensed"/>
                <a:sym typeface="Roboto Condensed"/>
              </a:rPr>
              <a:t>‹Nº›</a:t>
            </a:fld>
            <a:endParaRPr sz="900">
              <a:solidFill>
                <a:schemeClr val="lt1"/>
              </a:solidFill>
              <a:latin typeface="Roboto Condensed"/>
              <a:ea typeface="Roboto Condensed"/>
              <a:cs typeface="Roboto Condensed"/>
              <a:sym typeface="Roboto Condensed"/>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10"/>
                                        </p:tgtEl>
                                        <p:attrNameLst>
                                          <p:attrName>style.visibility</p:attrName>
                                        </p:attrNameLst>
                                      </p:cBhvr>
                                      <p:to>
                                        <p:strVal val="visible"/>
                                      </p:to>
                                    </p:set>
                                    <p:animEffect transition="in" filter="fade">
                                      <p:cBhvr>
                                        <p:cTn id="7" dur="500"/>
                                        <p:tgtEl>
                                          <p:spTgt spid="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Chart 01">
  <p:cSld name="Chart 01">
    <p:spTree>
      <p:nvGrpSpPr>
        <p:cNvPr id="1" name="Shape 417"/>
        <p:cNvGrpSpPr/>
        <p:nvPr/>
      </p:nvGrpSpPr>
      <p:grpSpPr>
        <a:xfrm>
          <a:off x="0" y="0"/>
          <a:ext cx="0" cy="0"/>
          <a:chOff x="0" y="0"/>
          <a:chExt cx="0" cy="0"/>
        </a:xfrm>
      </p:grpSpPr>
      <p:sp>
        <p:nvSpPr>
          <p:cNvPr id="418" name="Google Shape;418;p57"/>
          <p:cNvSpPr txBox="1">
            <a:spLocks noGrp="1"/>
          </p:cNvSpPr>
          <p:nvPr>
            <p:ph type="subTitle" idx="1"/>
          </p:nvPr>
        </p:nvSpPr>
        <p:spPr>
          <a:xfrm>
            <a:off x="400025" y="1458650"/>
            <a:ext cx="2116800" cy="253800"/>
          </a:xfrm>
          <a:prstGeom prst="rect">
            <a:avLst/>
          </a:prstGeom>
        </p:spPr>
        <p:txBody>
          <a:bodyPr spcFirstLastPara="1" wrap="square" lIns="68575" tIns="68575" rIns="68575" bIns="68575" anchor="b" anchorCtr="0">
            <a:noAutofit/>
          </a:bodyPr>
          <a:lstStyle>
            <a:lvl1pPr lvl="0" rtl="0">
              <a:spcBef>
                <a:spcPts val="0"/>
              </a:spcBef>
              <a:spcAft>
                <a:spcPts val="0"/>
              </a:spcAft>
              <a:buNone/>
              <a:defRPr b="1">
                <a:solidFill>
                  <a:schemeClr val="accent1"/>
                </a:solidFill>
              </a:defRPr>
            </a:lvl1pPr>
            <a:lvl2pPr lvl="1" rtl="0">
              <a:spcBef>
                <a:spcPts val="800"/>
              </a:spcBef>
              <a:spcAft>
                <a:spcPts val="0"/>
              </a:spcAft>
              <a:buNone/>
              <a:defRPr b="1">
                <a:solidFill>
                  <a:schemeClr val="accent1"/>
                </a:solidFill>
              </a:defRPr>
            </a:lvl2pPr>
            <a:lvl3pPr lvl="2" rtl="0">
              <a:spcBef>
                <a:spcPts val="800"/>
              </a:spcBef>
              <a:spcAft>
                <a:spcPts val="0"/>
              </a:spcAft>
              <a:buNone/>
              <a:defRPr b="1">
                <a:solidFill>
                  <a:schemeClr val="accent1"/>
                </a:solidFill>
              </a:defRPr>
            </a:lvl3pPr>
            <a:lvl4pPr lvl="3" rtl="0">
              <a:spcBef>
                <a:spcPts val="800"/>
              </a:spcBef>
              <a:spcAft>
                <a:spcPts val="0"/>
              </a:spcAft>
              <a:buNone/>
              <a:defRPr b="1">
                <a:solidFill>
                  <a:schemeClr val="accent1"/>
                </a:solidFill>
              </a:defRPr>
            </a:lvl4pPr>
            <a:lvl5pPr lvl="4" rtl="0">
              <a:spcBef>
                <a:spcPts val="800"/>
              </a:spcBef>
              <a:spcAft>
                <a:spcPts val="0"/>
              </a:spcAft>
              <a:buNone/>
              <a:defRPr b="1">
                <a:solidFill>
                  <a:schemeClr val="accent1"/>
                </a:solidFill>
              </a:defRPr>
            </a:lvl5pPr>
            <a:lvl6pPr lvl="5" rtl="0">
              <a:spcBef>
                <a:spcPts val="800"/>
              </a:spcBef>
              <a:spcAft>
                <a:spcPts val="0"/>
              </a:spcAft>
              <a:buNone/>
              <a:defRPr b="1">
                <a:solidFill>
                  <a:schemeClr val="accent1"/>
                </a:solidFill>
              </a:defRPr>
            </a:lvl6pPr>
            <a:lvl7pPr lvl="6" rtl="0">
              <a:spcBef>
                <a:spcPts val="800"/>
              </a:spcBef>
              <a:spcAft>
                <a:spcPts val="0"/>
              </a:spcAft>
              <a:buNone/>
              <a:defRPr b="1">
                <a:solidFill>
                  <a:schemeClr val="accent1"/>
                </a:solidFill>
              </a:defRPr>
            </a:lvl7pPr>
            <a:lvl8pPr lvl="7" rtl="0">
              <a:spcBef>
                <a:spcPts val="800"/>
              </a:spcBef>
              <a:spcAft>
                <a:spcPts val="0"/>
              </a:spcAft>
              <a:buNone/>
              <a:defRPr b="1">
                <a:solidFill>
                  <a:schemeClr val="accent1"/>
                </a:solidFill>
              </a:defRPr>
            </a:lvl8pPr>
            <a:lvl9pPr lvl="8" rtl="0">
              <a:spcBef>
                <a:spcPts val="800"/>
              </a:spcBef>
              <a:spcAft>
                <a:spcPts val="0"/>
              </a:spcAft>
              <a:buNone/>
              <a:defRPr b="1">
                <a:solidFill>
                  <a:schemeClr val="accent1"/>
                </a:solidFill>
              </a:defRPr>
            </a:lvl9pPr>
          </a:lstStyle>
          <a:p>
            <a:endParaRPr/>
          </a:p>
        </p:txBody>
      </p:sp>
      <p:sp>
        <p:nvSpPr>
          <p:cNvPr id="419" name="Google Shape;419;p57"/>
          <p:cNvSpPr txBox="1">
            <a:spLocks noGrp="1"/>
          </p:cNvSpPr>
          <p:nvPr>
            <p:ph type="title"/>
          </p:nvPr>
        </p:nvSpPr>
        <p:spPr>
          <a:xfrm>
            <a:off x="404675" y="466575"/>
            <a:ext cx="5971800" cy="3579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sz="2100">
                <a:solidFill>
                  <a:schemeClr val="accent1"/>
                </a:solidFill>
              </a:defRPr>
            </a:lvl1pPr>
            <a:lvl2pPr lvl="1" rtl="0">
              <a:lnSpc>
                <a:spcPct val="100000"/>
              </a:lnSpc>
              <a:spcBef>
                <a:spcPts val="1000"/>
              </a:spcBef>
              <a:spcAft>
                <a:spcPts val="0"/>
              </a:spcAft>
              <a:buNone/>
              <a:defRPr>
                <a:solidFill>
                  <a:schemeClr val="accent1"/>
                </a:solidFill>
              </a:defRPr>
            </a:lvl2pPr>
            <a:lvl3pPr lvl="2" rtl="0">
              <a:lnSpc>
                <a:spcPct val="100000"/>
              </a:lnSpc>
              <a:spcBef>
                <a:spcPts val="1000"/>
              </a:spcBef>
              <a:spcAft>
                <a:spcPts val="0"/>
              </a:spcAft>
              <a:buNone/>
              <a:defRPr>
                <a:solidFill>
                  <a:schemeClr val="accent1"/>
                </a:solidFill>
              </a:defRPr>
            </a:lvl3pPr>
            <a:lvl4pPr lvl="3" rtl="0">
              <a:lnSpc>
                <a:spcPct val="100000"/>
              </a:lnSpc>
              <a:spcBef>
                <a:spcPts val="1000"/>
              </a:spcBef>
              <a:spcAft>
                <a:spcPts val="0"/>
              </a:spcAft>
              <a:buNone/>
              <a:defRPr>
                <a:solidFill>
                  <a:schemeClr val="accent1"/>
                </a:solidFill>
              </a:defRPr>
            </a:lvl4pPr>
            <a:lvl5pPr lvl="4" rtl="0">
              <a:lnSpc>
                <a:spcPct val="100000"/>
              </a:lnSpc>
              <a:spcBef>
                <a:spcPts val="1000"/>
              </a:spcBef>
              <a:spcAft>
                <a:spcPts val="0"/>
              </a:spcAft>
              <a:buNone/>
              <a:defRPr>
                <a:solidFill>
                  <a:schemeClr val="accent1"/>
                </a:solidFill>
              </a:defRPr>
            </a:lvl5pPr>
            <a:lvl6pPr lvl="5" rtl="0">
              <a:lnSpc>
                <a:spcPct val="100000"/>
              </a:lnSpc>
              <a:spcBef>
                <a:spcPts val="1000"/>
              </a:spcBef>
              <a:spcAft>
                <a:spcPts val="0"/>
              </a:spcAft>
              <a:buNone/>
              <a:defRPr>
                <a:solidFill>
                  <a:schemeClr val="accent1"/>
                </a:solidFill>
              </a:defRPr>
            </a:lvl6pPr>
            <a:lvl7pPr lvl="6" rtl="0">
              <a:lnSpc>
                <a:spcPct val="100000"/>
              </a:lnSpc>
              <a:spcBef>
                <a:spcPts val="1000"/>
              </a:spcBef>
              <a:spcAft>
                <a:spcPts val="0"/>
              </a:spcAft>
              <a:buNone/>
              <a:defRPr>
                <a:solidFill>
                  <a:schemeClr val="accent1"/>
                </a:solidFill>
              </a:defRPr>
            </a:lvl7pPr>
            <a:lvl8pPr lvl="7" rtl="0">
              <a:lnSpc>
                <a:spcPct val="100000"/>
              </a:lnSpc>
              <a:spcBef>
                <a:spcPts val="1000"/>
              </a:spcBef>
              <a:spcAft>
                <a:spcPts val="0"/>
              </a:spcAft>
              <a:buNone/>
              <a:defRPr>
                <a:solidFill>
                  <a:schemeClr val="accent1"/>
                </a:solidFill>
              </a:defRPr>
            </a:lvl8pPr>
            <a:lvl9pPr lvl="8" rtl="0">
              <a:lnSpc>
                <a:spcPct val="100000"/>
              </a:lnSpc>
              <a:spcBef>
                <a:spcPts val="1000"/>
              </a:spcBef>
              <a:spcAft>
                <a:spcPts val="0"/>
              </a:spcAft>
              <a:buNone/>
              <a:defRPr>
                <a:solidFill>
                  <a:schemeClr val="accent1"/>
                </a:solidFill>
              </a:defRPr>
            </a:lvl9pPr>
          </a:lstStyle>
          <a:p>
            <a:endParaRPr/>
          </a:p>
        </p:txBody>
      </p:sp>
      <p:sp>
        <p:nvSpPr>
          <p:cNvPr id="420" name="Google Shape;420;p57"/>
          <p:cNvSpPr txBox="1">
            <a:spLocks noGrp="1"/>
          </p:cNvSpPr>
          <p:nvPr>
            <p:ph type="subTitle" idx="2"/>
          </p:nvPr>
        </p:nvSpPr>
        <p:spPr>
          <a:xfrm>
            <a:off x="404675" y="786575"/>
            <a:ext cx="5971800" cy="253800"/>
          </a:xfrm>
          <a:prstGeom prst="rect">
            <a:avLst/>
          </a:prstGeom>
        </p:spPr>
        <p:txBody>
          <a:bodyPr spcFirstLastPara="1" wrap="square" lIns="68575" tIns="68575" rIns="68575" bIns="68575" anchor="t" anchorCtr="0">
            <a:noAutofit/>
          </a:bodyPr>
          <a:lstStyle>
            <a:lvl1pPr lvl="0" rtl="0">
              <a:spcBef>
                <a:spcPts val="0"/>
              </a:spcBef>
              <a:spcAft>
                <a:spcPts val="0"/>
              </a:spcAft>
              <a:buNone/>
              <a:defRPr sz="1600">
                <a:solidFill>
                  <a:schemeClr val="accent1"/>
                </a:solidFill>
              </a:defRPr>
            </a:lvl1pPr>
            <a:lvl2pPr lvl="1" rtl="0">
              <a:spcBef>
                <a:spcPts val="800"/>
              </a:spcBef>
              <a:spcAft>
                <a:spcPts val="0"/>
              </a:spcAft>
              <a:buNone/>
              <a:defRPr sz="1600">
                <a:solidFill>
                  <a:schemeClr val="accent1"/>
                </a:solidFill>
              </a:defRPr>
            </a:lvl2pPr>
            <a:lvl3pPr lvl="2" rtl="0">
              <a:spcBef>
                <a:spcPts val="800"/>
              </a:spcBef>
              <a:spcAft>
                <a:spcPts val="0"/>
              </a:spcAft>
              <a:buNone/>
              <a:defRPr sz="1600">
                <a:solidFill>
                  <a:schemeClr val="accent1"/>
                </a:solidFill>
              </a:defRPr>
            </a:lvl3pPr>
            <a:lvl4pPr lvl="3" rtl="0">
              <a:spcBef>
                <a:spcPts val="800"/>
              </a:spcBef>
              <a:spcAft>
                <a:spcPts val="0"/>
              </a:spcAft>
              <a:buNone/>
              <a:defRPr sz="1600">
                <a:solidFill>
                  <a:schemeClr val="accent1"/>
                </a:solidFill>
              </a:defRPr>
            </a:lvl4pPr>
            <a:lvl5pPr lvl="4" rtl="0">
              <a:spcBef>
                <a:spcPts val="800"/>
              </a:spcBef>
              <a:spcAft>
                <a:spcPts val="0"/>
              </a:spcAft>
              <a:buNone/>
              <a:defRPr sz="1600">
                <a:solidFill>
                  <a:schemeClr val="accent1"/>
                </a:solidFill>
              </a:defRPr>
            </a:lvl5pPr>
            <a:lvl6pPr lvl="5" rtl="0">
              <a:spcBef>
                <a:spcPts val="800"/>
              </a:spcBef>
              <a:spcAft>
                <a:spcPts val="0"/>
              </a:spcAft>
              <a:buNone/>
              <a:defRPr sz="1600">
                <a:solidFill>
                  <a:schemeClr val="accent1"/>
                </a:solidFill>
              </a:defRPr>
            </a:lvl6pPr>
            <a:lvl7pPr lvl="6" rtl="0">
              <a:spcBef>
                <a:spcPts val="800"/>
              </a:spcBef>
              <a:spcAft>
                <a:spcPts val="0"/>
              </a:spcAft>
              <a:buNone/>
              <a:defRPr sz="1600">
                <a:solidFill>
                  <a:schemeClr val="accent1"/>
                </a:solidFill>
              </a:defRPr>
            </a:lvl7pPr>
            <a:lvl8pPr lvl="7" rtl="0">
              <a:spcBef>
                <a:spcPts val="800"/>
              </a:spcBef>
              <a:spcAft>
                <a:spcPts val="0"/>
              </a:spcAft>
              <a:buNone/>
              <a:defRPr sz="1600">
                <a:solidFill>
                  <a:schemeClr val="accent1"/>
                </a:solidFill>
              </a:defRPr>
            </a:lvl8pPr>
            <a:lvl9pPr lvl="8" rtl="0">
              <a:spcBef>
                <a:spcPts val="800"/>
              </a:spcBef>
              <a:spcAft>
                <a:spcPts val="0"/>
              </a:spcAft>
              <a:buNone/>
              <a:defRPr sz="1600">
                <a:solidFill>
                  <a:schemeClr val="accent1"/>
                </a:solidFill>
              </a:defRPr>
            </a:lvl9pPr>
          </a:lstStyle>
          <a:p>
            <a:endParaRPr/>
          </a:p>
        </p:txBody>
      </p:sp>
      <p:sp>
        <p:nvSpPr>
          <p:cNvPr id="421" name="Google Shape;421;p57"/>
          <p:cNvSpPr txBox="1">
            <a:spLocks noGrp="1"/>
          </p:cNvSpPr>
          <p:nvPr>
            <p:ph type="subTitle" idx="3"/>
          </p:nvPr>
        </p:nvSpPr>
        <p:spPr>
          <a:xfrm>
            <a:off x="6505025" y="1458650"/>
            <a:ext cx="2240700" cy="253800"/>
          </a:xfrm>
          <a:prstGeom prst="rect">
            <a:avLst/>
          </a:prstGeom>
        </p:spPr>
        <p:txBody>
          <a:bodyPr spcFirstLastPara="1" wrap="square" lIns="68575" tIns="68575" rIns="68575" bIns="68575" anchor="b" anchorCtr="0">
            <a:noAutofit/>
          </a:bodyPr>
          <a:lstStyle>
            <a:lvl1pPr lvl="0" rtl="0">
              <a:spcBef>
                <a:spcPts val="0"/>
              </a:spcBef>
              <a:spcAft>
                <a:spcPts val="0"/>
              </a:spcAft>
              <a:buNone/>
              <a:defRPr b="1">
                <a:solidFill>
                  <a:schemeClr val="dk2"/>
                </a:solidFill>
              </a:defRPr>
            </a:lvl1pPr>
            <a:lvl2pPr lvl="1" rtl="0">
              <a:spcBef>
                <a:spcPts val="800"/>
              </a:spcBef>
              <a:spcAft>
                <a:spcPts val="0"/>
              </a:spcAft>
              <a:buNone/>
              <a:defRPr b="1">
                <a:solidFill>
                  <a:schemeClr val="dk2"/>
                </a:solidFill>
              </a:defRPr>
            </a:lvl2pPr>
            <a:lvl3pPr lvl="2" rtl="0">
              <a:spcBef>
                <a:spcPts val="800"/>
              </a:spcBef>
              <a:spcAft>
                <a:spcPts val="0"/>
              </a:spcAft>
              <a:buNone/>
              <a:defRPr b="1">
                <a:solidFill>
                  <a:schemeClr val="dk2"/>
                </a:solidFill>
              </a:defRPr>
            </a:lvl3pPr>
            <a:lvl4pPr lvl="3" rtl="0">
              <a:spcBef>
                <a:spcPts val="800"/>
              </a:spcBef>
              <a:spcAft>
                <a:spcPts val="0"/>
              </a:spcAft>
              <a:buNone/>
              <a:defRPr b="1">
                <a:solidFill>
                  <a:schemeClr val="dk2"/>
                </a:solidFill>
              </a:defRPr>
            </a:lvl4pPr>
            <a:lvl5pPr lvl="4" rtl="0">
              <a:spcBef>
                <a:spcPts val="800"/>
              </a:spcBef>
              <a:spcAft>
                <a:spcPts val="0"/>
              </a:spcAft>
              <a:buNone/>
              <a:defRPr b="1">
                <a:solidFill>
                  <a:schemeClr val="dk2"/>
                </a:solidFill>
              </a:defRPr>
            </a:lvl5pPr>
            <a:lvl6pPr lvl="5" rtl="0">
              <a:spcBef>
                <a:spcPts val="800"/>
              </a:spcBef>
              <a:spcAft>
                <a:spcPts val="0"/>
              </a:spcAft>
              <a:buNone/>
              <a:defRPr b="1">
                <a:solidFill>
                  <a:schemeClr val="dk2"/>
                </a:solidFill>
              </a:defRPr>
            </a:lvl6pPr>
            <a:lvl7pPr lvl="6" rtl="0">
              <a:spcBef>
                <a:spcPts val="800"/>
              </a:spcBef>
              <a:spcAft>
                <a:spcPts val="0"/>
              </a:spcAft>
              <a:buNone/>
              <a:defRPr b="1">
                <a:solidFill>
                  <a:schemeClr val="dk2"/>
                </a:solidFill>
              </a:defRPr>
            </a:lvl7pPr>
            <a:lvl8pPr lvl="7" rtl="0">
              <a:spcBef>
                <a:spcPts val="800"/>
              </a:spcBef>
              <a:spcAft>
                <a:spcPts val="0"/>
              </a:spcAft>
              <a:buNone/>
              <a:defRPr b="1">
                <a:solidFill>
                  <a:schemeClr val="dk2"/>
                </a:solidFill>
              </a:defRPr>
            </a:lvl8pPr>
            <a:lvl9pPr lvl="8" rtl="0">
              <a:spcBef>
                <a:spcPts val="800"/>
              </a:spcBef>
              <a:spcAft>
                <a:spcPts val="0"/>
              </a:spcAft>
              <a:buNone/>
              <a:defRPr b="1">
                <a:solidFill>
                  <a:schemeClr val="dk2"/>
                </a:solidFill>
              </a:defRPr>
            </a:lvl9pPr>
          </a:lstStyle>
          <a:p>
            <a:endParaRPr/>
          </a:p>
        </p:txBody>
      </p:sp>
      <p:sp>
        <p:nvSpPr>
          <p:cNvPr id="422" name="Google Shape;422;p57"/>
          <p:cNvSpPr txBox="1">
            <a:spLocks noGrp="1"/>
          </p:cNvSpPr>
          <p:nvPr>
            <p:ph type="body" idx="4"/>
          </p:nvPr>
        </p:nvSpPr>
        <p:spPr>
          <a:xfrm>
            <a:off x="406775" y="1754850"/>
            <a:ext cx="2110200" cy="2823900"/>
          </a:xfrm>
          <a:prstGeom prst="rect">
            <a:avLst/>
          </a:prstGeom>
        </p:spPr>
        <p:txBody>
          <a:bodyPr spcFirstLastPara="1" wrap="square" lIns="68575" tIns="68575" rIns="68575" bIns="68575" anchor="t" anchorCtr="0">
            <a:noAutofit/>
          </a:bodyPr>
          <a:lstStyle>
            <a:lvl1pPr marL="457200" lvl="0" indent="-317500" rtl="0">
              <a:lnSpc>
                <a:spcPct val="100000"/>
              </a:lnSpc>
              <a:spcBef>
                <a:spcPts val="0"/>
              </a:spcBef>
              <a:spcAft>
                <a:spcPts val="0"/>
              </a:spcAft>
              <a:buClr>
                <a:schemeClr val="accent1"/>
              </a:buClr>
              <a:buSzPts val="1400"/>
              <a:buChar char="●"/>
              <a:defRPr/>
            </a:lvl1pPr>
            <a:lvl2pPr marL="914400" lvl="1" indent="-304800" rtl="0">
              <a:spcBef>
                <a:spcPts val="800"/>
              </a:spcBef>
              <a:spcAft>
                <a:spcPts val="0"/>
              </a:spcAft>
              <a:buClr>
                <a:schemeClr val="accent1"/>
              </a:buClr>
              <a:buSzPts val="1200"/>
              <a:buChar char="○"/>
              <a:defRPr/>
            </a:lvl2pPr>
            <a:lvl3pPr marL="1371600" lvl="2" indent="-292100" rtl="0">
              <a:spcBef>
                <a:spcPts val="800"/>
              </a:spcBef>
              <a:spcAft>
                <a:spcPts val="0"/>
              </a:spcAft>
              <a:buClr>
                <a:schemeClr val="accent1"/>
              </a:buClr>
              <a:buSzPts val="1000"/>
              <a:buChar char="●"/>
              <a:defRPr/>
            </a:lvl3pPr>
            <a:lvl4pPr marL="1828800" lvl="3" indent="-279400" rtl="0">
              <a:spcBef>
                <a:spcPts val="800"/>
              </a:spcBef>
              <a:spcAft>
                <a:spcPts val="0"/>
              </a:spcAft>
              <a:buClr>
                <a:schemeClr val="accent1"/>
              </a:buClr>
              <a:buSzPts val="800"/>
              <a:buChar char="⎼"/>
              <a:defRPr/>
            </a:lvl4pPr>
            <a:lvl5pPr marL="2286000" lvl="4" indent="-279400" rtl="0">
              <a:spcBef>
                <a:spcPts val="800"/>
              </a:spcBef>
              <a:spcAft>
                <a:spcPts val="0"/>
              </a:spcAft>
              <a:buClr>
                <a:schemeClr val="accent1"/>
              </a:buClr>
              <a:buSzPts val="800"/>
              <a:buChar char="●"/>
              <a:defRPr/>
            </a:lvl5pPr>
            <a:lvl6pPr marL="2743200" lvl="5" indent="-279400" rtl="0">
              <a:spcBef>
                <a:spcPts val="400"/>
              </a:spcBef>
              <a:spcAft>
                <a:spcPts val="0"/>
              </a:spcAft>
              <a:buClr>
                <a:schemeClr val="accent1"/>
              </a:buClr>
              <a:buSzPts val="800"/>
              <a:buChar char="●"/>
              <a:defRPr/>
            </a:lvl6pPr>
            <a:lvl7pPr marL="3200400" lvl="6" indent="-317500" rtl="0">
              <a:spcBef>
                <a:spcPts val="0"/>
              </a:spcBef>
              <a:spcAft>
                <a:spcPts val="0"/>
              </a:spcAft>
              <a:buClr>
                <a:schemeClr val="accent1"/>
              </a:buClr>
              <a:buSzPts val="1400"/>
              <a:buChar char="•"/>
              <a:defRPr/>
            </a:lvl7pPr>
            <a:lvl8pPr marL="3657600" lvl="7" indent="-317500" rtl="0">
              <a:spcBef>
                <a:spcPts val="400"/>
              </a:spcBef>
              <a:spcAft>
                <a:spcPts val="0"/>
              </a:spcAft>
              <a:buClr>
                <a:schemeClr val="accent1"/>
              </a:buClr>
              <a:buSzPts val="1400"/>
              <a:buChar char="•"/>
              <a:defRPr/>
            </a:lvl8pPr>
            <a:lvl9pPr marL="4114800" lvl="8" indent="-317500" rtl="0">
              <a:spcBef>
                <a:spcPts val="400"/>
              </a:spcBef>
              <a:spcAft>
                <a:spcPts val="0"/>
              </a:spcAft>
              <a:buClr>
                <a:schemeClr val="accent1"/>
              </a:buClr>
              <a:buSzPts val="1400"/>
              <a:buChar char="•"/>
              <a:defRPr/>
            </a:lvl9pPr>
          </a:lstStyle>
          <a:p>
            <a:endParaRPr/>
          </a:p>
        </p:txBody>
      </p:sp>
      <p:sp>
        <p:nvSpPr>
          <p:cNvPr id="423" name="Google Shape;423;p57"/>
          <p:cNvSpPr txBox="1">
            <a:spLocks noGrp="1"/>
          </p:cNvSpPr>
          <p:nvPr>
            <p:ph type="body" idx="5"/>
          </p:nvPr>
        </p:nvSpPr>
        <p:spPr>
          <a:xfrm>
            <a:off x="6505025" y="1754850"/>
            <a:ext cx="2077500" cy="2823900"/>
          </a:xfrm>
          <a:prstGeom prst="rect">
            <a:avLst/>
          </a:prstGeom>
        </p:spPr>
        <p:txBody>
          <a:bodyPr spcFirstLastPara="1" wrap="square" lIns="68575" tIns="68575" rIns="68575" bIns="68575" anchor="t" anchorCtr="0">
            <a:noAutofit/>
          </a:bodyPr>
          <a:lstStyle>
            <a:lvl1pPr marL="457200" lvl="0" indent="-317500" rtl="0">
              <a:lnSpc>
                <a:spcPct val="100000"/>
              </a:lnSpc>
              <a:spcBef>
                <a:spcPts val="0"/>
              </a:spcBef>
              <a:spcAft>
                <a:spcPts val="0"/>
              </a:spcAft>
              <a:buClr>
                <a:schemeClr val="dk2"/>
              </a:buClr>
              <a:buSzPts val="1400"/>
              <a:buChar char="●"/>
              <a:defRPr/>
            </a:lvl1pPr>
            <a:lvl2pPr marL="914400" lvl="1" indent="-304800" rtl="0">
              <a:spcBef>
                <a:spcPts val="800"/>
              </a:spcBef>
              <a:spcAft>
                <a:spcPts val="0"/>
              </a:spcAft>
              <a:buClr>
                <a:schemeClr val="dk2"/>
              </a:buClr>
              <a:buSzPts val="1200"/>
              <a:buChar char="○"/>
              <a:defRPr/>
            </a:lvl2pPr>
            <a:lvl3pPr marL="1371600" lvl="2" indent="-292100" rtl="0">
              <a:spcBef>
                <a:spcPts val="800"/>
              </a:spcBef>
              <a:spcAft>
                <a:spcPts val="0"/>
              </a:spcAft>
              <a:buClr>
                <a:schemeClr val="dk2"/>
              </a:buClr>
              <a:buSzPts val="1000"/>
              <a:buChar char="●"/>
              <a:defRPr/>
            </a:lvl3pPr>
            <a:lvl4pPr marL="1828800" lvl="3" indent="-279400" rtl="0">
              <a:spcBef>
                <a:spcPts val="800"/>
              </a:spcBef>
              <a:spcAft>
                <a:spcPts val="0"/>
              </a:spcAft>
              <a:buClr>
                <a:schemeClr val="dk2"/>
              </a:buClr>
              <a:buSzPts val="800"/>
              <a:buChar char="⎼"/>
              <a:defRPr/>
            </a:lvl4pPr>
            <a:lvl5pPr marL="2286000" lvl="4" indent="-279400" rtl="0">
              <a:spcBef>
                <a:spcPts val="800"/>
              </a:spcBef>
              <a:spcAft>
                <a:spcPts val="0"/>
              </a:spcAft>
              <a:buClr>
                <a:schemeClr val="dk2"/>
              </a:buClr>
              <a:buSzPts val="800"/>
              <a:buChar char="●"/>
              <a:defRPr/>
            </a:lvl5pPr>
            <a:lvl6pPr marL="2743200" lvl="5" indent="-279400" rtl="0">
              <a:spcBef>
                <a:spcPts val="400"/>
              </a:spcBef>
              <a:spcAft>
                <a:spcPts val="0"/>
              </a:spcAft>
              <a:buClr>
                <a:schemeClr val="dk2"/>
              </a:buClr>
              <a:buSzPts val="800"/>
              <a:buChar char="●"/>
              <a:defRPr/>
            </a:lvl6pPr>
            <a:lvl7pPr marL="3200400" lvl="6" indent="-317500" rtl="0">
              <a:spcBef>
                <a:spcPts val="0"/>
              </a:spcBef>
              <a:spcAft>
                <a:spcPts val="0"/>
              </a:spcAft>
              <a:buClr>
                <a:schemeClr val="dk2"/>
              </a:buClr>
              <a:buSzPts val="1400"/>
              <a:buChar char="•"/>
              <a:defRPr/>
            </a:lvl7pPr>
            <a:lvl8pPr marL="3657600" lvl="7" indent="-317500" rtl="0">
              <a:spcBef>
                <a:spcPts val="400"/>
              </a:spcBef>
              <a:spcAft>
                <a:spcPts val="0"/>
              </a:spcAft>
              <a:buClr>
                <a:schemeClr val="dk2"/>
              </a:buClr>
              <a:buSzPts val="1400"/>
              <a:buChar char="•"/>
              <a:defRPr/>
            </a:lvl8pPr>
            <a:lvl9pPr marL="4114800" lvl="8" indent="-317500" rtl="0">
              <a:spcBef>
                <a:spcPts val="400"/>
              </a:spcBef>
              <a:spcAft>
                <a:spcPts val="0"/>
              </a:spcAft>
              <a:buClr>
                <a:schemeClr val="dk2"/>
              </a:buClr>
              <a:buSzPts val="1400"/>
              <a:buChar char="•"/>
              <a:defRPr/>
            </a:lvl9pPr>
          </a:lstStyle>
          <a:p>
            <a:endParaRPr/>
          </a:p>
        </p:txBody>
      </p:sp>
      <p:sp>
        <p:nvSpPr>
          <p:cNvPr id="424" name="Google Shape;424;p57"/>
          <p:cNvSpPr/>
          <p:nvPr/>
        </p:nvSpPr>
        <p:spPr>
          <a:xfrm>
            <a:off x="3713306" y="2240474"/>
            <a:ext cx="1717500" cy="1717500"/>
          </a:xfrm>
          <a:prstGeom prst="ellipse">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25" name="Google Shape;425;p57"/>
          <p:cNvSpPr/>
          <p:nvPr/>
        </p:nvSpPr>
        <p:spPr>
          <a:xfrm>
            <a:off x="4911489" y="1939520"/>
            <a:ext cx="85500" cy="184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 sz="1200" b="1" cap="none">
                <a:solidFill>
                  <a:schemeClr val="lt1"/>
                </a:solidFill>
                <a:latin typeface="Arial"/>
                <a:ea typeface="Arial"/>
                <a:cs typeface="Arial"/>
                <a:sym typeface="Arial"/>
              </a:rPr>
              <a:t>3</a:t>
            </a:r>
            <a:endParaRPr sz="1100"/>
          </a:p>
        </p:txBody>
      </p:sp>
      <p:sp>
        <p:nvSpPr>
          <p:cNvPr id="426" name="Google Shape;426;p57"/>
          <p:cNvSpPr/>
          <p:nvPr/>
        </p:nvSpPr>
        <p:spPr>
          <a:xfrm>
            <a:off x="5528462" y="2522866"/>
            <a:ext cx="85500" cy="184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 sz="1200" b="1" cap="none">
                <a:solidFill>
                  <a:schemeClr val="lt1"/>
                </a:solidFill>
                <a:latin typeface="Arial"/>
                <a:ea typeface="Arial"/>
                <a:cs typeface="Arial"/>
                <a:sym typeface="Arial"/>
              </a:rPr>
              <a:t>4</a:t>
            </a:r>
            <a:endParaRPr sz="1100"/>
          </a:p>
        </p:txBody>
      </p:sp>
      <p:sp>
        <p:nvSpPr>
          <p:cNvPr id="427" name="Google Shape;427;p57"/>
          <p:cNvSpPr/>
          <p:nvPr/>
        </p:nvSpPr>
        <p:spPr>
          <a:xfrm>
            <a:off x="5631185" y="3285735"/>
            <a:ext cx="85500" cy="184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 sz="1200" b="1" cap="none">
                <a:solidFill>
                  <a:schemeClr val="lt1"/>
                </a:solidFill>
                <a:latin typeface="Arial"/>
                <a:ea typeface="Arial"/>
                <a:cs typeface="Arial"/>
                <a:sym typeface="Arial"/>
              </a:rPr>
              <a:t>5</a:t>
            </a:r>
            <a:endParaRPr sz="1100"/>
          </a:p>
        </p:txBody>
      </p:sp>
      <p:sp>
        <p:nvSpPr>
          <p:cNvPr id="428" name="Google Shape;428;p57"/>
          <p:cNvSpPr/>
          <p:nvPr/>
        </p:nvSpPr>
        <p:spPr>
          <a:xfrm>
            <a:off x="4908130" y="4105616"/>
            <a:ext cx="85500" cy="184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 sz="1200" b="1" cap="none">
                <a:solidFill>
                  <a:schemeClr val="lt1"/>
                </a:solidFill>
                <a:latin typeface="Arial"/>
                <a:ea typeface="Arial"/>
                <a:cs typeface="Arial"/>
                <a:sym typeface="Arial"/>
              </a:rPr>
              <a:t>6</a:t>
            </a:r>
            <a:endParaRPr sz="1100"/>
          </a:p>
        </p:txBody>
      </p:sp>
      <p:sp>
        <p:nvSpPr>
          <p:cNvPr id="429" name="Google Shape;429;p57"/>
          <p:cNvSpPr/>
          <p:nvPr/>
        </p:nvSpPr>
        <p:spPr>
          <a:xfrm>
            <a:off x="3494803" y="3454192"/>
            <a:ext cx="85500" cy="184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 sz="1200" b="1" cap="none">
                <a:solidFill>
                  <a:schemeClr val="lt1"/>
                </a:solidFill>
                <a:latin typeface="Arial"/>
                <a:ea typeface="Arial"/>
                <a:cs typeface="Arial"/>
                <a:sym typeface="Arial"/>
              </a:rPr>
              <a:t>1</a:t>
            </a:r>
            <a:endParaRPr sz="1100"/>
          </a:p>
        </p:txBody>
      </p:sp>
      <p:sp>
        <p:nvSpPr>
          <p:cNvPr id="430" name="Google Shape;430;p57"/>
          <p:cNvSpPr/>
          <p:nvPr/>
        </p:nvSpPr>
        <p:spPr>
          <a:xfrm>
            <a:off x="3945313" y="2028329"/>
            <a:ext cx="85500" cy="184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 sz="1200" b="1" cap="none">
                <a:solidFill>
                  <a:schemeClr val="lt1"/>
                </a:solidFill>
                <a:latin typeface="Arial"/>
                <a:ea typeface="Arial"/>
                <a:cs typeface="Arial"/>
                <a:sym typeface="Arial"/>
              </a:rPr>
              <a:t>2</a:t>
            </a:r>
            <a:endParaRPr sz="1100"/>
          </a:p>
        </p:txBody>
      </p:sp>
      <p:pic>
        <p:nvPicPr>
          <p:cNvPr id="431" name="Google Shape;431;p57"/>
          <p:cNvPicPr preferRelativeResize="0"/>
          <p:nvPr/>
        </p:nvPicPr>
        <p:blipFill rotWithShape="1">
          <a:blip r:embed="rId2">
            <a:alphaModFix/>
          </a:blip>
          <a:srcRect/>
          <a:stretch/>
        </p:blipFill>
        <p:spPr>
          <a:xfrm>
            <a:off x="8745884" y="4742014"/>
            <a:ext cx="311507" cy="311507"/>
          </a:xfrm>
          <a:prstGeom prst="rect">
            <a:avLst/>
          </a:prstGeom>
          <a:noFill/>
          <a:ln>
            <a:noFill/>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31"/>
                                        </p:tgtEl>
                                        <p:attrNameLst>
                                          <p:attrName>style.visibility</p:attrName>
                                        </p:attrNameLst>
                                      </p:cBhvr>
                                      <p:to>
                                        <p:strVal val="visible"/>
                                      </p:to>
                                    </p:set>
                                    <p:animEffect transition="in" filter="fade">
                                      <p:cBhvr>
                                        <p:cTn id="7" dur="500"/>
                                        <p:tgtEl>
                                          <p:spTgt spid="4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Chart 02">
  <p:cSld name="Chart 02">
    <p:spTree>
      <p:nvGrpSpPr>
        <p:cNvPr id="1" name="Shape 432"/>
        <p:cNvGrpSpPr/>
        <p:nvPr/>
      </p:nvGrpSpPr>
      <p:grpSpPr>
        <a:xfrm>
          <a:off x="0" y="0"/>
          <a:ext cx="0" cy="0"/>
          <a:chOff x="0" y="0"/>
          <a:chExt cx="0" cy="0"/>
        </a:xfrm>
      </p:grpSpPr>
      <p:sp>
        <p:nvSpPr>
          <p:cNvPr id="433" name="Google Shape;433;p58"/>
          <p:cNvSpPr txBox="1">
            <a:spLocks noGrp="1"/>
          </p:cNvSpPr>
          <p:nvPr>
            <p:ph type="subTitle" idx="1"/>
          </p:nvPr>
        </p:nvSpPr>
        <p:spPr>
          <a:xfrm>
            <a:off x="419150" y="4479975"/>
            <a:ext cx="8134500" cy="362400"/>
          </a:xfrm>
          <a:prstGeom prst="rect">
            <a:avLst/>
          </a:prstGeom>
        </p:spPr>
        <p:txBody>
          <a:bodyPr spcFirstLastPara="1" wrap="square" lIns="68575" tIns="68575" rIns="68575" bIns="68575" anchor="t" anchorCtr="0">
            <a:noAutofit/>
          </a:bodyPr>
          <a:lstStyle>
            <a:lvl1pPr lvl="0" rtl="0">
              <a:spcBef>
                <a:spcPts val="0"/>
              </a:spcBef>
              <a:spcAft>
                <a:spcPts val="0"/>
              </a:spcAft>
              <a:buNone/>
              <a:defRPr sz="900">
                <a:solidFill>
                  <a:srgbClr val="6D6E71"/>
                </a:solidFill>
              </a:defRPr>
            </a:lvl1pPr>
            <a:lvl2pPr lvl="1" rtl="0">
              <a:spcBef>
                <a:spcPts val="800"/>
              </a:spcBef>
              <a:spcAft>
                <a:spcPts val="0"/>
              </a:spcAft>
              <a:buNone/>
              <a:defRPr sz="900">
                <a:solidFill>
                  <a:srgbClr val="6D6E71"/>
                </a:solidFill>
              </a:defRPr>
            </a:lvl2pPr>
            <a:lvl3pPr lvl="2" rtl="0">
              <a:spcBef>
                <a:spcPts val="800"/>
              </a:spcBef>
              <a:spcAft>
                <a:spcPts val="0"/>
              </a:spcAft>
              <a:buNone/>
              <a:defRPr sz="900">
                <a:solidFill>
                  <a:srgbClr val="6D6E71"/>
                </a:solidFill>
              </a:defRPr>
            </a:lvl3pPr>
            <a:lvl4pPr lvl="3" rtl="0">
              <a:spcBef>
                <a:spcPts val="800"/>
              </a:spcBef>
              <a:spcAft>
                <a:spcPts val="0"/>
              </a:spcAft>
              <a:buNone/>
              <a:defRPr sz="900">
                <a:solidFill>
                  <a:srgbClr val="6D6E71"/>
                </a:solidFill>
              </a:defRPr>
            </a:lvl4pPr>
            <a:lvl5pPr lvl="4" rtl="0">
              <a:spcBef>
                <a:spcPts val="800"/>
              </a:spcBef>
              <a:spcAft>
                <a:spcPts val="0"/>
              </a:spcAft>
              <a:buNone/>
              <a:defRPr sz="900">
                <a:solidFill>
                  <a:srgbClr val="6D6E71"/>
                </a:solidFill>
              </a:defRPr>
            </a:lvl5pPr>
            <a:lvl6pPr lvl="5" rtl="0">
              <a:spcBef>
                <a:spcPts val="800"/>
              </a:spcBef>
              <a:spcAft>
                <a:spcPts val="0"/>
              </a:spcAft>
              <a:buNone/>
              <a:defRPr sz="900">
                <a:solidFill>
                  <a:srgbClr val="6D6E71"/>
                </a:solidFill>
              </a:defRPr>
            </a:lvl6pPr>
            <a:lvl7pPr lvl="6" rtl="0">
              <a:spcBef>
                <a:spcPts val="800"/>
              </a:spcBef>
              <a:spcAft>
                <a:spcPts val="0"/>
              </a:spcAft>
              <a:buNone/>
              <a:defRPr sz="900">
                <a:solidFill>
                  <a:srgbClr val="6D6E71"/>
                </a:solidFill>
              </a:defRPr>
            </a:lvl7pPr>
            <a:lvl8pPr lvl="7" rtl="0">
              <a:spcBef>
                <a:spcPts val="800"/>
              </a:spcBef>
              <a:spcAft>
                <a:spcPts val="0"/>
              </a:spcAft>
              <a:buNone/>
              <a:defRPr sz="900">
                <a:solidFill>
                  <a:srgbClr val="6D6E71"/>
                </a:solidFill>
              </a:defRPr>
            </a:lvl8pPr>
            <a:lvl9pPr lvl="8" rtl="0">
              <a:spcBef>
                <a:spcPts val="800"/>
              </a:spcBef>
              <a:spcAft>
                <a:spcPts val="0"/>
              </a:spcAft>
              <a:buNone/>
              <a:defRPr sz="900">
                <a:solidFill>
                  <a:srgbClr val="6D6E71"/>
                </a:solidFill>
              </a:defRPr>
            </a:lvl9pPr>
          </a:lstStyle>
          <a:p>
            <a:endParaRPr/>
          </a:p>
        </p:txBody>
      </p:sp>
      <p:sp>
        <p:nvSpPr>
          <p:cNvPr id="434" name="Google Shape;434;p58"/>
          <p:cNvSpPr txBox="1">
            <a:spLocks noGrp="1"/>
          </p:cNvSpPr>
          <p:nvPr>
            <p:ph type="subTitle" idx="2"/>
          </p:nvPr>
        </p:nvSpPr>
        <p:spPr>
          <a:xfrm>
            <a:off x="400025" y="786575"/>
            <a:ext cx="5971800" cy="253800"/>
          </a:xfrm>
          <a:prstGeom prst="rect">
            <a:avLst/>
          </a:prstGeom>
        </p:spPr>
        <p:txBody>
          <a:bodyPr spcFirstLastPara="1" wrap="square" lIns="68575" tIns="68575" rIns="68575" bIns="68575" anchor="t" anchorCtr="0">
            <a:noAutofit/>
          </a:bodyPr>
          <a:lstStyle>
            <a:lvl1pPr lvl="0" rtl="0">
              <a:spcBef>
                <a:spcPts val="0"/>
              </a:spcBef>
              <a:spcAft>
                <a:spcPts val="0"/>
              </a:spcAft>
              <a:buNone/>
              <a:defRPr sz="1600">
                <a:solidFill>
                  <a:schemeClr val="accent1"/>
                </a:solidFill>
              </a:defRPr>
            </a:lvl1pPr>
            <a:lvl2pPr lvl="1" rtl="0">
              <a:spcBef>
                <a:spcPts val="800"/>
              </a:spcBef>
              <a:spcAft>
                <a:spcPts val="0"/>
              </a:spcAft>
              <a:buNone/>
              <a:defRPr sz="1600">
                <a:solidFill>
                  <a:schemeClr val="accent1"/>
                </a:solidFill>
              </a:defRPr>
            </a:lvl2pPr>
            <a:lvl3pPr lvl="2" rtl="0">
              <a:spcBef>
                <a:spcPts val="800"/>
              </a:spcBef>
              <a:spcAft>
                <a:spcPts val="0"/>
              </a:spcAft>
              <a:buNone/>
              <a:defRPr sz="1600">
                <a:solidFill>
                  <a:schemeClr val="accent1"/>
                </a:solidFill>
              </a:defRPr>
            </a:lvl3pPr>
            <a:lvl4pPr lvl="3" rtl="0">
              <a:spcBef>
                <a:spcPts val="800"/>
              </a:spcBef>
              <a:spcAft>
                <a:spcPts val="0"/>
              </a:spcAft>
              <a:buNone/>
              <a:defRPr sz="1600">
                <a:solidFill>
                  <a:schemeClr val="accent1"/>
                </a:solidFill>
              </a:defRPr>
            </a:lvl4pPr>
            <a:lvl5pPr lvl="4" rtl="0">
              <a:spcBef>
                <a:spcPts val="800"/>
              </a:spcBef>
              <a:spcAft>
                <a:spcPts val="0"/>
              </a:spcAft>
              <a:buNone/>
              <a:defRPr sz="1600">
                <a:solidFill>
                  <a:schemeClr val="accent1"/>
                </a:solidFill>
              </a:defRPr>
            </a:lvl5pPr>
            <a:lvl6pPr lvl="5" rtl="0">
              <a:spcBef>
                <a:spcPts val="800"/>
              </a:spcBef>
              <a:spcAft>
                <a:spcPts val="0"/>
              </a:spcAft>
              <a:buNone/>
              <a:defRPr sz="1600">
                <a:solidFill>
                  <a:schemeClr val="accent1"/>
                </a:solidFill>
              </a:defRPr>
            </a:lvl6pPr>
            <a:lvl7pPr lvl="6" rtl="0">
              <a:spcBef>
                <a:spcPts val="800"/>
              </a:spcBef>
              <a:spcAft>
                <a:spcPts val="0"/>
              </a:spcAft>
              <a:buNone/>
              <a:defRPr sz="1600">
                <a:solidFill>
                  <a:schemeClr val="accent1"/>
                </a:solidFill>
              </a:defRPr>
            </a:lvl7pPr>
            <a:lvl8pPr lvl="7" rtl="0">
              <a:spcBef>
                <a:spcPts val="800"/>
              </a:spcBef>
              <a:spcAft>
                <a:spcPts val="0"/>
              </a:spcAft>
              <a:buNone/>
              <a:defRPr sz="1600">
                <a:solidFill>
                  <a:schemeClr val="accent1"/>
                </a:solidFill>
              </a:defRPr>
            </a:lvl8pPr>
            <a:lvl9pPr lvl="8" rtl="0">
              <a:spcBef>
                <a:spcPts val="800"/>
              </a:spcBef>
              <a:spcAft>
                <a:spcPts val="0"/>
              </a:spcAft>
              <a:buNone/>
              <a:defRPr sz="1600">
                <a:solidFill>
                  <a:schemeClr val="accent1"/>
                </a:solidFill>
              </a:defRPr>
            </a:lvl9pPr>
          </a:lstStyle>
          <a:p>
            <a:endParaRPr/>
          </a:p>
        </p:txBody>
      </p:sp>
      <p:sp>
        <p:nvSpPr>
          <p:cNvPr id="435" name="Google Shape;435;p58"/>
          <p:cNvSpPr/>
          <p:nvPr/>
        </p:nvSpPr>
        <p:spPr>
          <a:xfrm>
            <a:off x="3713306" y="2240474"/>
            <a:ext cx="1717500" cy="1717500"/>
          </a:xfrm>
          <a:prstGeom prst="ellipse">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36" name="Google Shape;436;p58"/>
          <p:cNvSpPr/>
          <p:nvPr/>
        </p:nvSpPr>
        <p:spPr>
          <a:xfrm>
            <a:off x="4911489" y="1939520"/>
            <a:ext cx="85500" cy="184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 sz="1200" b="1" cap="none">
                <a:solidFill>
                  <a:schemeClr val="lt1"/>
                </a:solidFill>
                <a:latin typeface="Arial"/>
                <a:ea typeface="Arial"/>
                <a:cs typeface="Arial"/>
                <a:sym typeface="Arial"/>
              </a:rPr>
              <a:t>3</a:t>
            </a:r>
            <a:endParaRPr sz="1100"/>
          </a:p>
        </p:txBody>
      </p:sp>
      <p:sp>
        <p:nvSpPr>
          <p:cNvPr id="437" name="Google Shape;437;p58"/>
          <p:cNvSpPr/>
          <p:nvPr/>
        </p:nvSpPr>
        <p:spPr>
          <a:xfrm>
            <a:off x="5528462" y="2522866"/>
            <a:ext cx="85500" cy="184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 sz="1200" b="1" cap="none">
                <a:solidFill>
                  <a:schemeClr val="lt1"/>
                </a:solidFill>
                <a:latin typeface="Arial"/>
                <a:ea typeface="Arial"/>
                <a:cs typeface="Arial"/>
                <a:sym typeface="Arial"/>
              </a:rPr>
              <a:t>4</a:t>
            </a:r>
            <a:endParaRPr sz="1100"/>
          </a:p>
        </p:txBody>
      </p:sp>
      <p:sp>
        <p:nvSpPr>
          <p:cNvPr id="438" name="Google Shape;438;p58"/>
          <p:cNvSpPr/>
          <p:nvPr/>
        </p:nvSpPr>
        <p:spPr>
          <a:xfrm>
            <a:off x="5631185" y="3285735"/>
            <a:ext cx="85500" cy="184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 sz="1200" b="1" cap="none">
                <a:solidFill>
                  <a:schemeClr val="lt1"/>
                </a:solidFill>
                <a:latin typeface="Arial"/>
                <a:ea typeface="Arial"/>
                <a:cs typeface="Arial"/>
                <a:sym typeface="Arial"/>
              </a:rPr>
              <a:t>5</a:t>
            </a:r>
            <a:endParaRPr sz="1100"/>
          </a:p>
        </p:txBody>
      </p:sp>
      <p:sp>
        <p:nvSpPr>
          <p:cNvPr id="439" name="Google Shape;439;p58"/>
          <p:cNvSpPr/>
          <p:nvPr/>
        </p:nvSpPr>
        <p:spPr>
          <a:xfrm>
            <a:off x="4908130" y="4105616"/>
            <a:ext cx="85500" cy="184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 sz="1200" b="1" cap="none">
                <a:solidFill>
                  <a:schemeClr val="lt1"/>
                </a:solidFill>
                <a:latin typeface="Arial"/>
                <a:ea typeface="Arial"/>
                <a:cs typeface="Arial"/>
                <a:sym typeface="Arial"/>
              </a:rPr>
              <a:t>6</a:t>
            </a:r>
            <a:endParaRPr sz="1100"/>
          </a:p>
        </p:txBody>
      </p:sp>
      <p:sp>
        <p:nvSpPr>
          <p:cNvPr id="440" name="Google Shape;440;p58"/>
          <p:cNvSpPr/>
          <p:nvPr/>
        </p:nvSpPr>
        <p:spPr>
          <a:xfrm>
            <a:off x="3494803" y="3454192"/>
            <a:ext cx="85500" cy="184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 sz="1200" b="1" cap="none">
                <a:solidFill>
                  <a:schemeClr val="lt1"/>
                </a:solidFill>
                <a:latin typeface="Arial"/>
                <a:ea typeface="Arial"/>
                <a:cs typeface="Arial"/>
                <a:sym typeface="Arial"/>
              </a:rPr>
              <a:t>1</a:t>
            </a:r>
            <a:endParaRPr sz="1100"/>
          </a:p>
        </p:txBody>
      </p:sp>
      <p:sp>
        <p:nvSpPr>
          <p:cNvPr id="441" name="Google Shape;441;p58"/>
          <p:cNvSpPr/>
          <p:nvPr/>
        </p:nvSpPr>
        <p:spPr>
          <a:xfrm>
            <a:off x="3945313" y="2028329"/>
            <a:ext cx="85500" cy="184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 sz="1200" b="1" cap="none">
                <a:solidFill>
                  <a:schemeClr val="lt1"/>
                </a:solidFill>
                <a:latin typeface="Arial"/>
                <a:ea typeface="Arial"/>
                <a:cs typeface="Arial"/>
                <a:sym typeface="Arial"/>
              </a:rPr>
              <a:t>2</a:t>
            </a:r>
            <a:endParaRPr sz="1100"/>
          </a:p>
        </p:txBody>
      </p:sp>
      <p:pic>
        <p:nvPicPr>
          <p:cNvPr id="442" name="Google Shape;442;p58"/>
          <p:cNvPicPr preferRelativeResize="0"/>
          <p:nvPr/>
        </p:nvPicPr>
        <p:blipFill rotWithShape="1">
          <a:blip r:embed="rId2">
            <a:alphaModFix/>
          </a:blip>
          <a:srcRect/>
          <a:stretch/>
        </p:blipFill>
        <p:spPr>
          <a:xfrm>
            <a:off x="8745884" y="4742014"/>
            <a:ext cx="311507" cy="311507"/>
          </a:xfrm>
          <a:prstGeom prst="rect">
            <a:avLst/>
          </a:prstGeom>
          <a:noFill/>
          <a:ln>
            <a:noFill/>
          </a:ln>
        </p:spPr>
      </p:pic>
      <p:sp>
        <p:nvSpPr>
          <p:cNvPr id="443" name="Google Shape;443;p58"/>
          <p:cNvSpPr txBox="1">
            <a:spLocks noGrp="1"/>
          </p:cNvSpPr>
          <p:nvPr>
            <p:ph type="title"/>
          </p:nvPr>
        </p:nvSpPr>
        <p:spPr>
          <a:xfrm>
            <a:off x="404675" y="466575"/>
            <a:ext cx="5971800" cy="3579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sz="2100">
                <a:solidFill>
                  <a:schemeClr val="accent1"/>
                </a:solidFill>
              </a:defRPr>
            </a:lvl1pPr>
            <a:lvl2pPr lvl="1" rtl="0">
              <a:lnSpc>
                <a:spcPct val="100000"/>
              </a:lnSpc>
              <a:spcBef>
                <a:spcPts val="1000"/>
              </a:spcBef>
              <a:spcAft>
                <a:spcPts val="0"/>
              </a:spcAft>
              <a:buNone/>
              <a:defRPr>
                <a:solidFill>
                  <a:schemeClr val="accent1"/>
                </a:solidFill>
              </a:defRPr>
            </a:lvl2pPr>
            <a:lvl3pPr lvl="2" rtl="0">
              <a:lnSpc>
                <a:spcPct val="100000"/>
              </a:lnSpc>
              <a:spcBef>
                <a:spcPts val="1000"/>
              </a:spcBef>
              <a:spcAft>
                <a:spcPts val="0"/>
              </a:spcAft>
              <a:buNone/>
              <a:defRPr>
                <a:solidFill>
                  <a:schemeClr val="accent1"/>
                </a:solidFill>
              </a:defRPr>
            </a:lvl3pPr>
            <a:lvl4pPr lvl="3" rtl="0">
              <a:lnSpc>
                <a:spcPct val="100000"/>
              </a:lnSpc>
              <a:spcBef>
                <a:spcPts val="1000"/>
              </a:spcBef>
              <a:spcAft>
                <a:spcPts val="0"/>
              </a:spcAft>
              <a:buNone/>
              <a:defRPr>
                <a:solidFill>
                  <a:schemeClr val="accent1"/>
                </a:solidFill>
              </a:defRPr>
            </a:lvl4pPr>
            <a:lvl5pPr lvl="4" rtl="0">
              <a:lnSpc>
                <a:spcPct val="100000"/>
              </a:lnSpc>
              <a:spcBef>
                <a:spcPts val="1000"/>
              </a:spcBef>
              <a:spcAft>
                <a:spcPts val="0"/>
              </a:spcAft>
              <a:buNone/>
              <a:defRPr>
                <a:solidFill>
                  <a:schemeClr val="accent1"/>
                </a:solidFill>
              </a:defRPr>
            </a:lvl5pPr>
            <a:lvl6pPr lvl="5" rtl="0">
              <a:lnSpc>
                <a:spcPct val="100000"/>
              </a:lnSpc>
              <a:spcBef>
                <a:spcPts val="1000"/>
              </a:spcBef>
              <a:spcAft>
                <a:spcPts val="0"/>
              </a:spcAft>
              <a:buNone/>
              <a:defRPr>
                <a:solidFill>
                  <a:schemeClr val="accent1"/>
                </a:solidFill>
              </a:defRPr>
            </a:lvl6pPr>
            <a:lvl7pPr lvl="6" rtl="0">
              <a:lnSpc>
                <a:spcPct val="100000"/>
              </a:lnSpc>
              <a:spcBef>
                <a:spcPts val="1000"/>
              </a:spcBef>
              <a:spcAft>
                <a:spcPts val="0"/>
              </a:spcAft>
              <a:buNone/>
              <a:defRPr>
                <a:solidFill>
                  <a:schemeClr val="accent1"/>
                </a:solidFill>
              </a:defRPr>
            </a:lvl7pPr>
            <a:lvl8pPr lvl="7" rtl="0">
              <a:lnSpc>
                <a:spcPct val="100000"/>
              </a:lnSpc>
              <a:spcBef>
                <a:spcPts val="1000"/>
              </a:spcBef>
              <a:spcAft>
                <a:spcPts val="0"/>
              </a:spcAft>
              <a:buNone/>
              <a:defRPr>
                <a:solidFill>
                  <a:schemeClr val="accent1"/>
                </a:solidFill>
              </a:defRPr>
            </a:lvl8pPr>
            <a:lvl9pPr lvl="8" rtl="0">
              <a:lnSpc>
                <a:spcPct val="100000"/>
              </a:lnSpc>
              <a:spcBef>
                <a:spcPts val="1000"/>
              </a:spcBef>
              <a:spcAft>
                <a:spcPts val="0"/>
              </a:spcAft>
              <a:buNone/>
              <a:defRPr>
                <a:solidFill>
                  <a:schemeClr val="accent1"/>
                </a:solidFill>
              </a:defRPr>
            </a:lvl9pPr>
          </a:lstStyle>
          <a:p>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42"/>
                                        </p:tgtEl>
                                        <p:attrNameLst>
                                          <p:attrName>style.visibility</p:attrName>
                                        </p:attrNameLst>
                                      </p:cBhvr>
                                      <p:to>
                                        <p:strVal val="visible"/>
                                      </p:to>
                                    </p:set>
                                    <p:animEffect transition="in" filter="fade">
                                      <p:cBhvr>
                                        <p:cTn id="7" dur="500"/>
                                        <p:tgtEl>
                                          <p:spTgt spid="4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able 01 - Orange">
  <p:cSld name="Table 01 - Orange">
    <p:spTree>
      <p:nvGrpSpPr>
        <p:cNvPr id="1" name="Shape 444"/>
        <p:cNvGrpSpPr/>
        <p:nvPr/>
      </p:nvGrpSpPr>
      <p:grpSpPr>
        <a:xfrm>
          <a:off x="0" y="0"/>
          <a:ext cx="0" cy="0"/>
          <a:chOff x="0" y="0"/>
          <a:chExt cx="0" cy="0"/>
        </a:xfrm>
      </p:grpSpPr>
      <p:pic>
        <p:nvPicPr>
          <p:cNvPr id="445" name="Google Shape;445;p59"/>
          <p:cNvPicPr preferRelativeResize="0"/>
          <p:nvPr/>
        </p:nvPicPr>
        <p:blipFill rotWithShape="1">
          <a:blip r:embed="rId2">
            <a:alphaModFix/>
          </a:blip>
          <a:srcRect/>
          <a:stretch/>
        </p:blipFill>
        <p:spPr>
          <a:xfrm>
            <a:off x="8620245" y="4634349"/>
            <a:ext cx="275031" cy="275031"/>
          </a:xfrm>
          <a:prstGeom prst="rect">
            <a:avLst/>
          </a:prstGeom>
          <a:noFill/>
          <a:ln>
            <a:noFill/>
          </a:ln>
        </p:spPr>
      </p:pic>
      <p:pic>
        <p:nvPicPr>
          <p:cNvPr id="446" name="Google Shape;446;p59"/>
          <p:cNvPicPr preferRelativeResize="0"/>
          <p:nvPr/>
        </p:nvPicPr>
        <p:blipFill rotWithShape="1">
          <a:blip r:embed="rId3">
            <a:alphaModFix/>
          </a:blip>
          <a:srcRect/>
          <a:stretch/>
        </p:blipFill>
        <p:spPr>
          <a:xfrm>
            <a:off x="8745884" y="4742014"/>
            <a:ext cx="311507" cy="311507"/>
          </a:xfrm>
          <a:prstGeom prst="rect">
            <a:avLst/>
          </a:prstGeom>
          <a:noFill/>
          <a:ln>
            <a:noFill/>
          </a:ln>
        </p:spPr>
      </p:pic>
      <p:sp>
        <p:nvSpPr>
          <p:cNvPr id="447" name="Google Shape;447;p59"/>
          <p:cNvSpPr txBox="1">
            <a:spLocks noGrp="1"/>
          </p:cNvSpPr>
          <p:nvPr>
            <p:ph type="subTitle" idx="1"/>
          </p:nvPr>
        </p:nvSpPr>
        <p:spPr>
          <a:xfrm>
            <a:off x="400025" y="786575"/>
            <a:ext cx="5971800" cy="253800"/>
          </a:xfrm>
          <a:prstGeom prst="rect">
            <a:avLst/>
          </a:prstGeom>
        </p:spPr>
        <p:txBody>
          <a:bodyPr spcFirstLastPara="1" wrap="square" lIns="68575" tIns="68575" rIns="68575" bIns="68575" anchor="t" anchorCtr="0">
            <a:noAutofit/>
          </a:bodyPr>
          <a:lstStyle>
            <a:lvl1pPr lvl="0" rtl="0">
              <a:spcBef>
                <a:spcPts val="0"/>
              </a:spcBef>
              <a:spcAft>
                <a:spcPts val="0"/>
              </a:spcAft>
              <a:buNone/>
              <a:defRPr sz="1600">
                <a:solidFill>
                  <a:schemeClr val="accent1"/>
                </a:solidFill>
              </a:defRPr>
            </a:lvl1pPr>
            <a:lvl2pPr lvl="1" rtl="0">
              <a:spcBef>
                <a:spcPts val="800"/>
              </a:spcBef>
              <a:spcAft>
                <a:spcPts val="0"/>
              </a:spcAft>
              <a:buNone/>
              <a:defRPr sz="1600">
                <a:solidFill>
                  <a:schemeClr val="accent1"/>
                </a:solidFill>
              </a:defRPr>
            </a:lvl2pPr>
            <a:lvl3pPr lvl="2" rtl="0">
              <a:spcBef>
                <a:spcPts val="800"/>
              </a:spcBef>
              <a:spcAft>
                <a:spcPts val="0"/>
              </a:spcAft>
              <a:buNone/>
              <a:defRPr sz="1600">
                <a:solidFill>
                  <a:schemeClr val="accent1"/>
                </a:solidFill>
              </a:defRPr>
            </a:lvl3pPr>
            <a:lvl4pPr lvl="3" rtl="0">
              <a:spcBef>
                <a:spcPts val="800"/>
              </a:spcBef>
              <a:spcAft>
                <a:spcPts val="0"/>
              </a:spcAft>
              <a:buNone/>
              <a:defRPr sz="1600">
                <a:solidFill>
                  <a:schemeClr val="accent1"/>
                </a:solidFill>
              </a:defRPr>
            </a:lvl4pPr>
            <a:lvl5pPr lvl="4" rtl="0">
              <a:spcBef>
                <a:spcPts val="800"/>
              </a:spcBef>
              <a:spcAft>
                <a:spcPts val="0"/>
              </a:spcAft>
              <a:buNone/>
              <a:defRPr sz="1600">
                <a:solidFill>
                  <a:schemeClr val="accent1"/>
                </a:solidFill>
              </a:defRPr>
            </a:lvl5pPr>
            <a:lvl6pPr lvl="5" rtl="0">
              <a:spcBef>
                <a:spcPts val="800"/>
              </a:spcBef>
              <a:spcAft>
                <a:spcPts val="0"/>
              </a:spcAft>
              <a:buNone/>
              <a:defRPr sz="1600">
                <a:solidFill>
                  <a:schemeClr val="accent1"/>
                </a:solidFill>
              </a:defRPr>
            </a:lvl6pPr>
            <a:lvl7pPr lvl="6" rtl="0">
              <a:spcBef>
                <a:spcPts val="800"/>
              </a:spcBef>
              <a:spcAft>
                <a:spcPts val="0"/>
              </a:spcAft>
              <a:buNone/>
              <a:defRPr sz="1600">
                <a:solidFill>
                  <a:schemeClr val="accent1"/>
                </a:solidFill>
              </a:defRPr>
            </a:lvl7pPr>
            <a:lvl8pPr lvl="7" rtl="0">
              <a:spcBef>
                <a:spcPts val="800"/>
              </a:spcBef>
              <a:spcAft>
                <a:spcPts val="0"/>
              </a:spcAft>
              <a:buNone/>
              <a:defRPr sz="1600">
                <a:solidFill>
                  <a:schemeClr val="accent1"/>
                </a:solidFill>
              </a:defRPr>
            </a:lvl8pPr>
            <a:lvl9pPr lvl="8" rtl="0">
              <a:spcBef>
                <a:spcPts val="800"/>
              </a:spcBef>
              <a:spcAft>
                <a:spcPts val="0"/>
              </a:spcAft>
              <a:buNone/>
              <a:defRPr sz="1600">
                <a:solidFill>
                  <a:schemeClr val="accent1"/>
                </a:solidFill>
              </a:defRPr>
            </a:lvl9pPr>
          </a:lstStyle>
          <a:p>
            <a:endParaRPr/>
          </a:p>
        </p:txBody>
      </p:sp>
      <p:sp>
        <p:nvSpPr>
          <p:cNvPr id="448" name="Google Shape;448;p59"/>
          <p:cNvSpPr txBox="1">
            <a:spLocks noGrp="1"/>
          </p:cNvSpPr>
          <p:nvPr>
            <p:ph type="title"/>
          </p:nvPr>
        </p:nvSpPr>
        <p:spPr>
          <a:xfrm>
            <a:off x="404675" y="466575"/>
            <a:ext cx="5971800" cy="3579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sz="2100">
                <a:solidFill>
                  <a:schemeClr val="accent1"/>
                </a:solidFill>
              </a:defRPr>
            </a:lvl1pPr>
            <a:lvl2pPr lvl="1" rtl="0">
              <a:lnSpc>
                <a:spcPct val="100000"/>
              </a:lnSpc>
              <a:spcBef>
                <a:spcPts val="1000"/>
              </a:spcBef>
              <a:spcAft>
                <a:spcPts val="0"/>
              </a:spcAft>
              <a:buNone/>
              <a:defRPr>
                <a:solidFill>
                  <a:schemeClr val="accent1"/>
                </a:solidFill>
              </a:defRPr>
            </a:lvl2pPr>
            <a:lvl3pPr lvl="2" rtl="0">
              <a:lnSpc>
                <a:spcPct val="100000"/>
              </a:lnSpc>
              <a:spcBef>
                <a:spcPts val="1000"/>
              </a:spcBef>
              <a:spcAft>
                <a:spcPts val="0"/>
              </a:spcAft>
              <a:buNone/>
              <a:defRPr>
                <a:solidFill>
                  <a:schemeClr val="accent1"/>
                </a:solidFill>
              </a:defRPr>
            </a:lvl3pPr>
            <a:lvl4pPr lvl="3" rtl="0">
              <a:lnSpc>
                <a:spcPct val="100000"/>
              </a:lnSpc>
              <a:spcBef>
                <a:spcPts val="1000"/>
              </a:spcBef>
              <a:spcAft>
                <a:spcPts val="0"/>
              </a:spcAft>
              <a:buNone/>
              <a:defRPr>
                <a:solidFill>
                  <a:schemeClr val="accent1"/>
                </a:solidFill>
              </a:defRPr>
            </a:lvl4pPr>
            <a:lvl5pPr lvl="4" rtl="0">
              <a:lnSpc>
                <a:spcPct val="100000"/>
              </a:lnSpc>
              <a:spcBef>
                <a:spcPts val="1000"/>
              </a:spcBef>
              <a:spcAft>
                <a:spcPts val="0"/>
              </a:spcAft>
              <a:buNone/>
              <a:defRPr>
                <a:solidFill>
                  <a:schemeClr val="accent1"/>
                </a:solidFill>
              </a:defRPr>
            </a:lvl5pPr>
            <a:lvl6pPr lvl="5" rtl="0">
              <a:lnSpc>
                <a:spcPct val="100000"/>
              </a:lnSpc>
              <a:spcBef>
                <a:spcPts val="1000"/>
              </a:spcBef>
              <a:spcAft>
                <a:spcPts val="0"/>
              </a:spcAft>
              <a:buNone/>
              <a:defRPr>
                <a:solidFill>
                  <a:schemeClr val="accent1"/>
                </a:solidFill>
              </a:defRPr>
            </a:lvl6pPr>
            <a:lvl7pPr lvl="6" rtl="0">
              <a:lnSpc>
                <a:spcPct val="100000"/>
              </a:lnSpc>
              <a:spcBef>
                <a:spcPts val="1000"/>
              </a:spcBef>
              <a:spcAft>
                <a:spcPts val="0"/>
              </a:spcAft>
              <a:buNone/>
              <a:defRPr>
                <a:solidFill>
                  <a:schemeClr val="accent1"/>
                </a:solidFill>
              </a:defRPr>
            </a:lvl7pPr>
            <a:lvl8pPr lvl="7" rtl="0">
              <a:lnSpc>
                <a:spcPct val="100000"/>
              </a:lnSpc>
              <a:spcBef>
                <a:spcPts val="1000"/>
              </a:spcBef>
              <a:spcAft>
                <a:spcPts val="0"/>
              </a:spcAft>
              <a:buNone/>
              <a:defRPr>
                <a:solidFill>
                  <a:schemeClr val="accent1"/>
                </a:solidFill>
              </a:defRPr>
            </a:lvl8pPr>
            <a:lvl9pPr lvl="8" rtl="0">
              <a:lnSpc>
                <a:spcPct val="100000"/>
              </a:lnSpc>
              <a:spcBef>
                <a:spcPts val="1000"/>
              </a:spcBef>
              <a:spcAft>
                <a:spcPts val="0"/>
              </a:spcAft>
              <a:buNone/>
              <a:defRPr>
                <a:solidFill>
                  <a:schemeClr val="accent1"/>
                </a:solidFill>
              </a:defRPr>
            </a:lvl9pPr>
          </a:lstStyle>
          <a:p>
            <a:endParaRPr/>
          </a:p>
        </p:txBody>
      </p:sp>
      <p:sp>
        <p:nvSpPr>
          <p:cNvPr id="449" name="Google Shape;449;p59"/>
          <p:cNvSpPr txBox="1">
            <a:spLocks noGrp="1"/>
          </p:cNvSpPr>
          <p:nvPr>
            <p:ph type="subTitle" idx="2"/>
          </p:nvPr>
        </p:nvSpPr>
        <p:spPr>
          <a:xfrm>
            <a:off x="419150" y="4479975"/>
            <a:ext cx="8134500" cy="362400"/>
          </a:xfrm>
          <a:prstGeom prst="rect">
            <a:avLst/>
          </a:prstGeom>
        </p:spPr>
        <p:txBody>
          <a:bodyPr spcFirstLastPara="1" wrap="square" lIns="68575" tIns="68575" rIns="68575" bIns="68575" anchor="t" anchorCtr="0">
            <a:noAutofit/>
          </a:bodyPr>
          <a:lstStyle>
            <a:lvl1pPr lvl="0" rtl="0">
              <a:spcBef>
                <a:spcPts val="0"/>
              </a:spcBef>
              <a:spcAft>
                <a:spcPts val="0"/>
              </a:spcAft>
              <a:buNone/>
              <a:defRPr sz="900">
                <a:solidFill>
                  <a:srgbClr val="6D6E71"/>
                </a:solidFill>
              </a:defRPr>
            </a:lvl1pPr>
            <a:lvl2pPr lvl="1" rtl="0">
              <a:spcBef>
                <a:spcPts val="800"/>
              </a:spcBef>
              <a:spcAft>
                <a:spcPts val="0"/>
              </a:spcAft>
              <a:buNone/>
              <a:defRPr sz="900">
                <a:solidFill>
                  <a:srgbClr val="6D6E71"/>
                </a:solidFill>
              </a:defRPr>
            </a:lvl2pPr>
            <a:lvl3pPr lvl="2" rtl="0">
              <a:spcBef>
                <a:spcPts val="800"/>
              </a:spcBef>
              <a:spcAft>
                <a:spcPts val="0"/>
              </a:spcAft>
              <a:buNone/>
              <a:defRPr sz="900">
                <a:solidFill>
                  <a:srgbClr val="6D6E71"/>
                </a:solidFill>
              </a:defRPr>
            </a:lvl3pPr>
            <a:lvl4pPr lvl="3" rtl="0">
              <a:spcBef>
                <a:spcPts val="800"/>
              </a:spcBef>
              <a:spcAft>
                <a:spcPts val="0"/>
              </a:spcAft>
              <a:buNone/>
              <a:defRPr sz="900">
                <a:solidFill>
                  <a:srgbClr val="6D6E71"/>
                </a:solidFill>
              </a:defRPr>
            </a:lvl4pPr>
            <a:lvl5pPr lvl="4" rtl="0">
              <a:spcBef>
                <a:spcPts val="800"/>
              </a:spcBef>
              <a:spcAft>
                <a:spcPts val="0"/>
              </a:spcAft>
              <a:buNone/>
              <a:defRPr sz="900">
                <a:solidFill>
                  <a:srgbClr val="6D6E71"/>
                </a:solidFill>
              </a:defRPr>
            </a:lvl5pPr>
            <a:lvl6pPr lvl="5" rtl="0">
              <a:spcBef>
                <a:spcPts val="800"/>
              </a:spcBef>
              <a:spcAft>
                <a:spcPts val="0"/>
              </a:spcAft>
              <a:buNone/>
              <a:defRPr sz="900">
                <a:solidFill>
                  <a:srgbClr val="6D6E71"/>
                </a:solidFill>
              </a:defRPr>
            </a:lvl6pPr>
            <a:lvl7pPr lvl="6" rtl="0">
              <a:spcBef>
                <a:spcPts val="800"/>
              </a:spcBef>
              <a:spcAft>
                <a:spcPts val="0"/>
              </a:spcAft>
              <a:buNone/>
              <a:defRPr sz="900">
                <a:solidFill>
                  <a:srgbClr val="6D6E71"/>
                </a:solidFill>
              </a:defRPr>
            </a:lvl7pPr>
            <a:lvl8pPr lvl="7" rtl="0">
              <a:spcBef>
                <a:spcPts val="800"/>
              </a:spcBef>
              <a:spcAft>
                <a:spcPts val="0"/>
              </a:spcAft>
              <a:buNone/>
              <a:defRPr sz="900">
                <a:solidFill>
                  <a:srgbClr val="6D6E71"/>
                </a:solidFill>
              </a:defRPr>
            </a:lvl8pPr>
            <a:lvl9pPr lvl="8" rtl="0">
              <a:spcBef>
                <a:spcPts val="800"/>
              </a:spcBef>
              <a:spcAft>
                <a:spcPts val="0"/>
              </a:spcAft>
              <a:buNone/>
              <a:defRPr sz="900">
                <a:solidFill>
                  <a:srgbClr val="6D6E71"/>
                </a:solidFill>
              </a:defRPr>
            </a:lvl9pPr>
          </a:lstStyle>
          <a:p>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46"/>
                                        </p:tgtEl>
                                        <p:attrNameLst>
                                          <p:attrName>style.visibility</p:attrName>
                                        </p:attrNameLst>
                                      </p:cBhvr>
                                      <p:to>
                                        <p:strVal val="visible"/>
                                      </p:to>
                                    </p:set>
                                    <p:animEffect transition="in" filter="fade">
                                      <p:cBhvr>
                                        <p:cTn id="7" dur="500"/>
                                        <p:tgtEl>
                                          <p:spTgt spid="4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able 01 - Blue">
  <p:cSld name="Table 01 - Blue">
    <p:spTree>
      <p:nvGrpSpPr>
        <p:cNvPr id="1" name="Shape 450"/>
        <p:cNvGrpSpPr/>
        <p:nvPr/>
      </p:nvGrpSpPr>
      <p:grpSpPr>
        <a:xfrm>
          <a:off x="0" y="0"/>
          <a:ext cx="0" cy="0"/>
          <a:chOff x="0" y="0"/>
          <a:chExt cx="0" cy="0"/>
        </a:xfrm>
      </p:grpSpPr>
      <p:pic>
        <p:nvPicPr>
          <p:cNvPr id="451" name="Google Shape;451;p60"/>
          <p:cNvPicPr preferRelativeResize="0"/>
          <p:nvPr/>
        </p:nvPicPr>
        <p:blipFill rotWithShape="1">
          <a:blip r:embed="rId2">
            <a:alphaModFix/>
          </a:blip>
          <a:srcRect/>
          <a:stretch/>
        </p:blipFill>
        <p:spPr>
          <a:xfrm>
            <a:off x="8620245" y="4634349"/>
            <a:ext cx="275031" cy="275031"/>
          </a:xfrm>
          <a:prstGeom prst="rect">
            <a:avLst/>
          </a:prstGeom>
          <a:noFill/>
          <a:ln>
            <a:noFill/>
          </a:ln>
        </p:spPr>
      </p:pic>
      <p:pic>
        <p:nvPicPr>
          <p:cNvPr id="452" name="Google Shape;452;p60"/>
          <p:cNvPicPr preferRelativeResize="0"/>
          <p:nvPr/>
        </p:nvPicPr>
        <p:blipFill rotWithShape="1">
          <a:blip r:embed="rId3">
            <a:alphaModFix/>
          </a:blip>
          <a:srcRect/>
          <a:stretch/>
        </p:blipFill>
        <p:spPr>
          <a:xfrm>
            <a:off x="8745884" y="4742014"/>
            <a:ext cx="311507" cy="311507"/>
          </a:xfrm>
          <a:prstGeom prst="rect">
            <a:avLst/>
          </a:prstGeom>
          <a:noFill/>
          <a:ln>
            <a:noFill/>
          </a:ln>
        </p:spPr>
      </p:pic>
      <p:sp>
        <p:nvSpPr>
          <p:cNvPr id="453" name="Google Shape;453;p60"/>
          <p:cNvSpPr txBox="1">
            <a:spLocks noGrp="1"/>
          </p:cNvSpPr>
          <p:nvPr>
            <p:ph type="subTitle" idx="1"/>
          </p:nvPr>
        </p:nvSpPr>
        <p:spPr>
          <a:xfrm>
            <a:off x="400025" y="786575"/>
            <a:ext cx="5971800" cy="253800"/>
          </a:xfrm>
          <a:prstGeom prst="rect">
            <a:avLst/>
          </a:prstGeom>
        </p:spPr>
        <p:txBody>
          <a:bodyPr spcFirstLastPara="1" wrap="square" lIns="68575" tIns="68575" rIns="68575" bIns="68575" anchor="t" anchorCtr="0">
            <a:noAutofit/>
          </a:bodyPr>
          <a:lstStyle>
            <a:lvl1pPr lvl="0" rtl="0">
              <a:spcBef>
                <a:spcPts val="0"/>
              </a:spcBef>
              <a:spcAft>
                <a:spcPts val="0"/>
              </a:spcAft>
              <a:buNone/>
              <a:defRPr sz="1600">
                <a:solidFill>
                  <a:schemeClr val="accent3"/>
                </a:solidFill>
              </a:defRPr>
            </a:lvl1pPr>
            <a:lvl2pPr lvl="1" rtl="0">
              <a:spcBef>
                <a:spcPts val="800"/>
              </a:spcBef>
              <a:spcAft>
                <a:spcPts val="0"/>
              </a:spcAft>
              <a:buNone/>
              <a:defRPr sz="1600">
                <a:solidFill>
                  <a:schemeClr val="accent3"/>
                </a:solidFill>
              </a:defRPr>
            </a:lvl2pPr>
            <a:lvl3pPr lvl="2" rtl="0">
              <a:spcBef>
                <a:spcPts val="800"/>
              </a:spcBef>
              <a:spcAft>
                <a:spcPts val="0"/>
              </a:spcAft>
              <a:buNone/>
              <a:defRPr sz="1600">
                <a:solidFill>
                  <a:schemeClr val="accent3"/>
                </a:solidFill>
              </a:defRPr>
            </a:lvl3pPr>
            <a:lvl4pPr lvl="3" rtl="0">
              <a:spcBef>
                <a:spcPts val="800"/>
              </a:spcBef>
              <a:spcAft>
                <a:spcPts val="0"/>
              </a:spcAft>
              <a:buNone/>
              <a:defRPr sz="1600">
                <a:solidFill>
                  <a:schemeClr val="accent3"/>
                </a:solidFill>
              </a:defRPr>
            </a:lvl4pPr>
            <a:lvl5pPr lvl="4" rtl="0">
              <a:spcBef>
                <a:spcPts val="800"/>
              </a:spcBef>
              <a:spcAft>
                <a:spcPts val="0"/>
              </a:spcAft>
              <a:buNone/>
              <a:defRPr sz="1600">
                <a:solidFill>
                  <a:schemeClr val="accent3"/>
                </a:solidFill>
              </a:defRPr>
            </a:lvl5pPr>
            <a:lvl6pPr lvl="5" rtl="0">
              <a:spcBef>
                <a:spcPts val="800"/>
              </a:spcBef>
              <a:spcAft>
                <a:spcPts val="0"/>
              </a:spcAft>
              <a:buNone/>
              <a:defRPr sz="1600">
                <a:solidFill>
                  <a:schemeClr val="accent3"/>
                </a:solidFill>
              </a:defRPr>
            </a:lvl6pPr>
            <a:lvl7pPr lvl="6" rtl="0">
              <a:spcBef>
                <a:spcPts val="800"/>
              </a:spcBef>
              <a:spcAft>
                <a:spcPts val="0"/>
              </a:spcAft>
              <a:buNone/>
              <a:defRPr sz="1600">
                <a:solidFill>
                  <a:schemeClr val="accent3"/>
                </a:solidFill>
              </a:defRPr>
            </a:lvl7pPr>
            <a:lvl8pPr lvl="7" rtl="0">
              <a:spcBef>
                <a:spcPts val="800"/>
              </a:spcBef>
              <a:spcAft>
                <a:spcPts val="0"/>
              </a:spcAft>
              <a:buNone/>
              <a:defRPr sz="1600">
                <a:solidFill>
                  <a:schemeClr val="accent3"/>
                </a:solidFill>
              </a:defRPr>
            </a:lvl8pPr>
            <a:lvl9pPr lvl="8" rtl="0">
              <a:spcBef>
                <a:spcPts val="800"/>
              </a:spcBef>
              <a:spcAft>
                <a:spcPts val="0"/>
              </a:spcAft>
              <a:buNone/>
              <a:defRPr sz="1600">
                <a:solidFill>
                  <a:schemeClr val="accent3"/>
                </a:solidFill>
              </a:defRPr>
            </a:lvl9pPr>
          </a:lstStyle>
          <a:p>
            <a:endParaRPr/>
          </a:p>
        </p:txBody>
      </p:sp>
      <p:sp>
        <p:nvSpPr>
          <p:cNvPr id="454" name="Google Shape;454;p60"/>
          <p:cNvSpPr txBox="1">
            <a:spLocks noGrp="1"/>
          </p:cNvSpPr>
          <p:nvPr>
            <p:ph type="title"/>
          </p:nvPr>
        </p:nvSpPr>
        <p:spPr>
          <a:xfrm>
            <a:off x="404675" y="466575"/>
            <a:ext cx="5971800" cy="3579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sz="2100">
                <a:solidFill>
                  <a:schemeClr val="accent3"/>
                </a:solidFill>
              </a:defRPr>
            </a:lvl1pPr>
            <a:lvl2pPr lvl="1" rtl="0">
              <a:lnSpc>
                <a:spcPct val="100000"/>
              </a:lnSpc>
              <a:spcBef>
                <a:spcPts val="1000"/>
              </a:spcBef>
              <a:spcAft>
                <a:spcPts val="0"/>
              </a:spcAft>
              <a:buNone/>
              <a:defRPr>
                <a:solidFill>
                  <a:schemeClr val="accent3"/>
                </a:solidFill>
              </a:defRPr>
            </a:lvl2pPr>
            <a:lvl3pPr lvl="2" rtl="0">
              <a:lnSpc>
                <a:spcPct val="100000"/>
              </a:lnSpc>
              <a:spcBef>
                <a:spcPts val="1000"/>
              </a:spcBef>
              <a:spcAft>
                <a:spcPts val="0"/>
              </a:spcAft>
              <a:buNone/>
              <a:defRPr>
                <a:solidFill>
                  <a:schemeClr val="accent3"/>
                </a:solidFill>
              </a:defRPr>
            </a:lvl3pPr>
            <a:lvl4pPr lvl="3" rtl="0">
              <a:lnSpc>
                <a:spcPct val="100000"/>
              </a:lnSpc>
              <a:spcBef>
                <a:spcPts val="1000"/>
              </a:spcBef>
              <a:spcAft>
                <a:spcPts val="0"/>
              </a:spcAft>
              <a:buNone/>
              <a:defRPr>
                <a:solidFill>
                  <a:schemeClr val="accent3"/>
                </a:solidFill>
              </a:defRPr>
            </a:lvl4pPr>
            <a:lvl5pPr lvl="4" rtl="0">
              <a:lnSpc>
                <a:spcPct val="100000"/>
              </a:lnSpc>
              <a:spcBef>
                <a:spcPts val="1000"/>
              </a:spcBef>
              <a:spcAft>
                <a:spcPts val="0"/>
              </a:spcAft>
              <a:buNone/>
              <a:defRPr>
                <a:solidFill>
                  <a:schemeClr val="accent3"/>
                </a:solidFill>
              </a:defRPr>
            </a:lvl5pPr>
            <a:lvl6pPr lvl="5" rtl="0">
              <a:lnSpc>
                <a:spcPct val="100000"/>
              </a:lnSpc>
              <a:spcBef>
                <a:spcPts val="1000"/>
              </a:spcBef>
              <a:spcAft>
                <a:spcPts val="0"/>
              </a:spcAft>
              <a:buNone/>
              <a:defRPr>
                <a:solidFill>
                  <a:schemeClr val="accent3"/>
                </a:solidFill>
              </a:defRPr>
            </a:lvl6pPr>
            <a:lvl7pPr lvl="6" rtl="0">
              <a:lnSpc>
                <a:spcPct val="100000"/>
              </a:lnSpc>
              <a:spcBef>
                <a:spcPts val="1000"/>
              </a:spcBef>
              <a:spcAft>
                <a:spcPts val="0"/>
              </a:spcAft>
              <a:buNone/>
              <a:defRPr>
                <a:solidFill>
                  <a:schemeClr val="accent3"/>
                </a:solidFill>
              </a:defRPr>
            </a:lvl7pPr>
            <a:lvl8pPr lvl="7" rtl="0">
              <a:lnSpc>
                <a:spcPct val="100000"/>
              </a:lnSpc>
              <a:spcBef>
                <a:spcPts val="1000"/>
              </a:spcBef>
              <a:spcAft>
                <a:spcPts val="0"/>
              </a:spcAft>
              <a:buNone/>
              <a:defRPr>
                <a:solidFill>
                  <a:schemeClr val="accent3"/>
                </a:solidFill>
              </a:defRPr>
            </a:lvl8pPr>
            <a:lvl9pPr lvl="8" rtl="0">
              <a:lnSpc>
                <a:spcPct val="100000"/>
              </a:lnSpc>
              <a:spcBef>
                <a:spcPts val="1000"/>
              </a:spcBef>
              <a:spcAft>
                <a:spcPts val="0"/>
              </a:spcAft>
              <a:buNone/>
              <a:defRPr>
                <a:solidFill>
                  <a:schemeClr val="accent3"/>
                </a:solidFill>
              </a:defRPr>
            </a:lvl9pPr>
          </a:lstStyle>
          <a:p>
            <a:endParaRPr/>
          </a:p>
        </p:txBody>
      </p:sp>
      <p:sp>
        <p:nvSpPr>
          <p:cNvPr id="455" name="Google Shape;455;p60"/>
          <p:cNvSpPr txBox="1">
            <a:spLocks noGrp="1"/>
          </p:cNvSpPr>
          <p:nvPr>
            <p:ph type="subTitle" idx="2"/>
          </p:nvPr>
        </p:nvSpPr>
        <p:spPr>
          <a:xfrm>
            <a:off x="419150" y="4479975"/>
            <a:ext cx="8134500" cy="362400"/>
          </a:xfrm>
          <a:prstGeom prst="rect">
            <a:avLst/>
          </a:prstGeom>
        </p:spPr>
        <p:txBody>
          <a:bodyPr spcFirstLastPara="1" wrap="square" lIns="68575" tIns="68575" rIns="68575" bIns="68575" anchor="t" anchorCtr="0">
            <a:noAutofit/>
          </a:bodyPr>
          <a:lstStyle>
            <a:lvl1pPr lvl="0" rtl="0">
              <a:spcBef>
                <a:spcPts val="0"/>
              </a:spcBef>
              <a:spcAft>
                <a:spcPts val="0"/>
              </a:spcAft>
              <a:buNone/>
              <a:defRPr sz="900">
                <a:solidFill>
                  <a:srgbClr val="6D6E71"/>
                </a:solidFill>
              </a:defRPr>
            </a:lvl1pPr>
            <a:lvl2pPr lvl="1" rtl="0">
              <a:spcBef>
                <a:spcPts val="800"/>
              </a:spcBef>
              <a:spcAft>
                <a:spcPts val="0"/>
              </a:spcAft>
              <a:buNone/>
              <a:defRPr sz="900">
                <a:solidFill>
                  <a:srgbClr val="6D6E71"/>
                </a:solidFill>
              </a:defRPr>
            </a:lvl2pPr>
            <a:lvl3pPr lvl="2" rtl="0">
              <a:spcBef>
                <a:spcPts val="800"/>
              </a:spcBef>
              <a:spcAft>
                <a:spcPts val="0"/>
              </a:spcAft>
              <a:buNone/>
              <a:defRPr sz="900">
                <a:solidFill>
                  <a:srgbClr val="6D6E71"/>
                </a:solidFill>
              </a:defRPr>
            </a:lvl3pPr>
            <a:lvl4pPr lvl="3" rtl="0">
              <a:spcBef>
                <a:spcPts val="800"/>
              </a:spcBef>
              <a:spcAft>
                <a:spcPts val="0"/>
              </a:spcAft>
              <a:buNone/>
              <a:defRPr sz="900">
                <a:solidFill>
                  <a:srgbClr val="6D6E71"/>
                </a:solidFill>
              </a:defRPr>
            </a:lvl4pPr>
            <a:lvl5pPr lvl="4" rtl="0">
              <a:spcBef>
                <a:spcPts val="800"/>
              </a:spcBef>
              <a:spcAft>
                <a:spcPts val="0"/>
              </a:spcAft>
              <a:buNone/>
              <a:defRPr sz="900">
                <a:solidFill>
                  <a:srgbClr val="6D6E71"/>
                </a:solidFill>
              </a:defRPr>
            </a:lvl5pPr>
            <a:lvl6pPr lvl="5" rtl="0">
              <a:spcBef>
                <a:spcPts val="800"/>
              </a:spcBef>
              <a:spcAft>
                <a:spcPts val="0"/>
              </a:spcAft>
              <a:buNone/>
              <a:defRPr sz="900">
                <a:solidFill>
                  <a:srgbClr val="6D6E71"/>
                </a:solidFill>
              </a:defRPr>
            </a:lvl6pPr>
            <a:lvl7pPr lvl="6" rtl="0">
              <a:spcBef>
                <a:spcPts val="800"/>
              </a:spcBef>
              <a:spcAft>
                <a:spcPts val="0"/>
              </a:spcAft>
              <a:buNone/>
              <a:defRPr sz="900">
                <a:solidFill>
                  <a:srgbClr val="6D6E71"/>
                </a:solidFill>
              </a:defRPr>
            </a:lvl7pPr>
            <a:lvl8pPr lvl="7" rtl="0">
              <a:spcBef>
                <a:spcPts val="800"/>
              </a:spcBef>
              <a:spcAft>
                <a:spcPts val="0"/>
              </a:spcAft>
              <a:buNone/>
              <a:defRPr sz="900">
                <a:solidFill>
                  <a:srgbClr val="6D6E71"/>
                </a:solidFill>
              </a:defRPr>
            </a:lvl8pPr>
            <a:lvl9pPr lvl="8" rtl="0">
              <a:spcBef>
                <a:spcPts val="800"/>
              </a:spcBef>
              <a:spcAft>
                <a:spcPts val="0"/>
              </a:spcAft>
              <a:buNone/>
              <a:defRPr sz="900">
                <a:solidFill>
                  <a:srgbClr val="6D6E71"/>
                </a:solidFill>
              </a:defRPr>
            </a:lvl9pPr>
          </a:lstStyle>
          <a:p>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52"/>
                                        </p:tgtEl>
                                        <p:attrNameLst>
                                          <p:attrName>style.visibility</p:attrName>
                                        </p:attrNameLst>
                                      </p:cBhvr>
                                      <p:to>
                                        <p:strVal val="visible"/>
                                      </p:to>
                                    </p:set>
                                    <p:animEffect transition="in" filter="fade">
                                      <p:cBhvr>
                                        <p:cTn id="7" dur="500"/>
                                        <p:tgtEl>
                                          <p:spTgt spid="4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able 01 - Green">
  <p:cSld name="Table 01 - Green">
    <p:spTree>
      <p:nvGrpSpPr>
        <p:cNvPr id="1" name="Shape 456"/>
        <p:cNvGrpSpPr/>
        <p:nvPr/>
      </p:nvGrpSpPr>
      <p:grpSpPr>
        <a:xfrm>
          <a:off x="0" y="0"/>
          <a:ext cx="0" cy="0"/>
          <a:chOff x="0" y="0"/>
          <a:chExt cx="0" cy="0"/>
        </a:xfrm>
      </p:grpSpPr>
      <p:pic>
        <p:nvPicPr>
          <p:cNvPr id="457" name="Google Shape;457;p61"/>
          <p:cNvPicPr preferRelativeResize="0"/>
          <p:nvPr/>
        </p:nvPicPr>
        <p:blipFill rotWithShape="1">
          <a:blip r:embed="rId2">
            <a:alphaModFix/>
          </a:blip>
          <a:srcRect/>
          <a:stretch/>
        </p:blipFill>
        <p:spPr>
          <a:xfrm>
            <a:off x="8620245" y="4634349"/>
            <a:ext cx="275031" cy="275031"/>
          </a:xfrm>
          <a:prstGeom prst="rect">
            <a:avLst/>
          </a:prstGeom>
          <a:noFill/>
          <a:ln>
            <a:noFill/>
          </a:ln>
        </p:spPr>
      </p:pic>
      <p:pic>
        <p:nvPicPr>
          <p:cNvPr id="458" name="Google Shape;458;p61"/>
          <p:cNvPicPr preferRelativeResize="0"/>
          <p:nvPr/>
        </p:nvPicPr>
        <p:blipFill rotWithShape="1">
          <a:blip r:embed="rId3">
            <a:alphaModFix/>
          </a:blip>
          <a:srcRect/>
          <a:stretch/>
        </p:blipFill>
        <p:spPr>
          <a:xfrm>
            <a:off x="8745884" y="4742014"/>
            <a:ext cx="311507" cy="311507"/>
          </a:xfrm>
          <a:prstGeom prst="rect">
            <a:avLst/>
          </a:prstGeom>
          <a:noFill/>
          <a:ln>
            <a:noFill/>
          </a:ln>
        </p:spPr>
      </p:pic>
      <p:sp>
        <p:nvSpPr>
          <p:cNvPr id="459" name="Google Shape;459;p61"/>
          <p:cNvSpPr txBox="1">
            <a:spLocks noGrp="1"/>
          </p:cNvSpPr>
          <p:nvPr>
            <p:ph type="subTitle" idx="1"/>
          </p:nvPr>
        </p:nvSpPr>
        <p:spPr>
          <a:xfrm>
            <a:off x="400025" y="786575"/>
            <a:ext cx="5971800" cy="253800"/>
          </a:xfrm>
          <a:prstGeom prst="rect">
            <a:avLst/>
          </a:prstGeom>
        </p:spPr>
        <p:txBody>
          <a:bodyPr spcFirstLastPara="1" wrap="square" lIns="68575" tIns="68575" rIns="68575" bIns="68575" anchor="t" anchorCtr="0">
            <a:noAutofit/>
          </a:bodyPr>
          <a:lstStyle>
            <a:lvl1pPr lvl="0" rtl="0">
              <a:spcBef>
                <a:spcPts val="0"/>
              </a:spcBef>
              <a:spcAft>
                <a:spcPts val="0"/>
              </a:spcAft>
              <a:buNone/>
              <a:defRPr sz="1600">
                <a:solidFill>
                  <a:schemeClr val="dk2"/>
                </a:solidFill>
              </a:defRPr>
            </a:lvl1pPr>
            <a:lvl2pPr lvl="1" rtl="0">
              <a:spcBef>
                <a:spcPts val="800"/>
              </a:spcBef>
              <a:spcAft>
                <a:spcPts val="0"/>
              </a:spcAft>
              <a:buNone/>
              <a:defRPr sz="1600">
                <a:solidFill>
                  <a:schemeClr val="dk2"/>
                </a:solidFill>
              </a:defRPr>
            </a:lvl2pPr>
            <a:lvl3pPr lvl="2" rtl="0">
              <a:spcBef>
                <a:spcPts val="800"/>
              </a:spcBef>
              <a:spcAft>
                <a:spcPts val="0"/>
              </a:spcAft>
              <a:buNone/>
              <a:defRPr sz="1600">
                <a:solidFill>
                  <a:schemeClr val="dk2"/>
                </a:solidFill>
              </a:defRPr>
            </a:lvl3pPr>
            <a:lvl4pPr lvl="3" rtl="0">
              <a:spcBef>
                <a:spcPts val="800"/>
              </a:spcBef>
              <a:spcAft>
                <a:spcPts val="0"/>
              </a:spcAft>
              <a:buNone/>
              <a:defRPr sz="1600">
                <a:solidFill>
                  <a:schemeClr val="dk2"/>
                </a:solidFill>
              </a:defRPr>
            </a:lvl4pPr>
            <a:lvl5pPr lvl="4" rtl="0">
              <a:spcBef>
                <a:spcPts val="800"/>
              </a:spcBef>
              <a:spcAft>
                <a:spcPts val="0"/>
              </a:spcAft>
              <a:buNone/>
              <a:defRPr sz="1600">
                <a:solidFill>
                  <a:schemeClr val="dk2"/>
                </a:solidFill>
              </a:defRPr>
            </a:lvl5pPr>
            <a:lvl6pPr lvl="5" rtl="0">
              <a:spcBef>
                <a:spcPts val="800"/>
              </a:spcBef>
              <a:spcAft>
                <a:spcPts val="0"/>
              </a:spcAft>
              <a:buNone/>
              <a:defRPr sz="1600">
                <a:solidFill>
                  <a:schemeClr val="dk2"/>
                </a:solidFill>
              </a:defRPr>
            </a:lvl6pPr>
            <a:lvl7pPr lvl="6" rtl="0">
              <a:spcBef>
                <a:spcPts val="800"/>
              </a:spcBef>
              <a:spcAft>
                <a:spcPts val="0"/>
              </a:spcAft>
              <a:buNone/>
              <a:defRPr sz="1600">
                <a:solidFill>
                  <a:schemeClr val="dk2"/>
                </a:solidFill>
              </a:defRPr>
            </a:lvl7pPr>
            <a:lvl8pPr lvl="7" rtl="0">
              <a:spcBef>
                <a:spcPts val="800"/>
              </a:spcBef>
              <a:spcAft>
                <a:spcPts val="0"/>
              </a:spcAft>
              <a:buNone/>
              <a:defRPr sz="1600">
                <a:solidFill>
                  <a:schemeClr val="dk2"/>
                </a:solidFill>
              </a:defRPr>
            </a:lvl8pPr>
            <a:lvl9pPr lvl="8" rtl="0">
              <a:spcBef>
                <a:spcPts val="800"/>
              </a:spcBef>
              <a:spcAft>
                <a:spcPts val="0"/>
              </a:spcAft>
              <a:buNone/>
              <a:defRPr sz="1600">
                <a:solidFill>
                  <a:schemeClr val="dk2"/>
                </a:solidFill>
              </a:defRPr>
            </a:lvl9pPr>
          </a:lstStyle>
          <a:p>
            <a:endParaRPr/>
          </a:p>
        </p:txBody>
      </p:sp>
      <p:sp>
        <p:nvSpPr>
          <p:cNvPr id="460" name="Google Shape;460;p61"/>
          <p:cNvSpPr txBox="1">
            <a:spLocks noGrp="1"/>
          </p:cNvSpPr>
          <p:nvPr>
            <p:ph type="title"/>
          </p:nvPr>
        </p:nvSpPr>
        <p:spPr>
          <a:xfrm>
            <a:off x="404675" y="466575"/>
            <a:ext cx="5971800" cy="3579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sz="2100">
                <a:solidFill>
                  <a:schemeClr val="dk2"/>
                </a:solidFill>
              </a:defRPr>
            </a:lvl1pPr>
            <a:lvl2pPr lvl="1" rtl="0">
              <a:lnSpc>
                <a:spcPct val="100000"/>
              </a:lnSpc>
              <a:spcBef>
                <a:spcPts val="1000"/>
              </a:spcBef>
              <a:spcAft>
                <a:spcPts val="0"/>
              </a:spcAft>
              <a:buNone/>
              <a:defRPr>
                <a:solidFill>
                  <a:schemeClr val="dk2"/>
                </a:solidFill>
              </a:defRPr>
            </a:lvl2pPr>
            <a:lvl3pPr lvl="2" rtl="0">
              <a:lnSpc>
                <a:spcPct val="100000"/>
              </a:lnSpc>
              <a:spcBef>
                <a:spcPts val="1000"/>
              </a:spcBef>
              <a:spcAft>
                <a:spcPts val="0"/>
              </a:spcAft>
              <a:buNone/>
              <a:defRPr>
                <a:solidFill>
                  <a:schemeClr val="dk2"/>
                </a:solidFill>
              </a:defRPr>
            </a:lvl3pPr>
            <a:lvl4pPr lvl="3" rtl="0">
              <a:lnSpc>
                <a:spcPct val="100000"/>
              </a:lnSpc>
              <a:spcBef>
                <a:spcPts val="1000"/>
              </a:spcBef>
              <a:spcAft>
                <a:spcPts val="0"/>
              </a:spcAft>
              <a:buNone/>
              <a:defRPr>
                <a:solidFill>
                  <a:schemeClr val="dk2"/>
                </a:solidFill>
              </a:defRPr>
            </a:lvl4pPr>
            <a:lvl5pPr lvl="4" rtl="0">
              <a:lnSpc>
                <a:spcPct val="100000"/>
              </a:lnSpc>
              <a:spcBef>
                <a:spcPts val="1000"/>
              </a:spcBef>
              <a:spcAft>
                <a:spcPts val="0"/>
              </a:spcAft>
              <a:buNone/>
              <a:defRPr>
                <a:solidFill>
                  <a:schemeClr val="dk2"/>
                </a:solidFill>
              </a:defRPr>
            </a:lvl5pPr>
            <a:lvl6pPr lvl="5" rtl="0">
              <a:lnSpc>
                <a:spcPct val="100000"/>
              </a:lnSpc>
              <a:spcBef>
                <a:spcPts val="1000"/>
              </a:spcBef>
              <a:spcAft>
                <a:spcPts val="0"/>
              </a:spcAft>
              <a:buNone/>
              <a:defRPr>
                <a:solidFill>
                  <a:schemeClr val="dk2"/>
                </a:solidFill>
              </a:defRPr>
            </a:lvl6pPr>
            <a:lvl7pPr lvl="6" rtl="0">
              <a:lnSpc>
                <a:spcPct val="100000"/>
              </a:lnSpc>
              <a:spcBef>
                <a:spcPts val="1000"/>
              </a:spcBef>
              <a:spcAft>
                <a:spcPts val="0"/>
              </a:spcAft>
              <a:buNone/>
              <a:defRPr>
                <a:solidFill>
                  <a:schemeClr val="dk2"/>
                </a:solidFill>
              </a:defRPr>
            </a:lvl7pPr>
            <a:lvl8pPr lvl="7" rtl="0">
              <a:lnSpc>
                <a:spcPct val="100000"/>
              </a:lnSpc>
              <a:spcBef>
                <a:spcPts val="1000"/>
              </a:spcBef>
              <a:spcAft>
                <a:spcPts val="0"/>
              </a:spcAft>
              <a:buNone/>
              <a:defRPr>
                <a:solidFill>
                  <a:schemeClr val="dk2"/>
                </a:solidFill>
              </a:defRPr>
            </a:lvl8pPr>
            <a:lvl9pPr lvl="8" rtl="0">
              <a:lnSpc>
                <a:spcPct val="100000"/>
              </a:lnSpc>
              <a:spcBef>
                <a:spcPts val="1000"/>
              </a:spcBef>
              <a:spcAft>
                <a:spcPts val="0"/>
              </a:spcAft>
              <a:buNone/>
              <a:defRPr>
                <a:solidFill>
                  <a:schemeClr val="dk2"/>
                </a:solidFill>
              </a:defRPr>
            </a:lvl9pPr>
          </a:lstStyle>
          <a:p>
            <a:endParaRPr/>
          </a:p>
        </p:txBody>
      </p:sp>
      <p:sp>
        <p:nvSpPr>
          <p:cNvPr id="461" name="Google Shape;461;p61"/>
          <p:cNvSpPr txBox="1">
            <a:spLocks noGrp="1"/>
          </p:cNvSpPr>
          <p:nvPr>
            <p:ph type="subTitle" idx="2"/>
          </p:nvPr>
        </p:nvSpPr>
        <p:spPr>
          <a:xfrm>
            <a:off x="419150" y="4479975"/>
            <a:ext cx="8134500" cy="362400"/>
          </a:xfrm>
          <a:prstGeom prst="rect">
            <a:avLst/>
          </a:prstGeom>
        </p:spPr>
        <p:txBody>
          <a:bodyPr spcFirstLastPara="1" wrap="square" lIns="68575" tIns="68575" rIns="68575" bIns="68575" anchor="t" anchorCtr="0">
            <a:noAutofit/>
          </a:bodyPr>
          <a:lstStyle>
            <a:lvl1pPr lvl="0" rtl="0">
              <a:spcBef>
                <a:spcPts val="0"/>
              </a:spcBef>
              <a:spcAft>
                <a:spcPts val="0"/>
              </a:spcAft>
              <a:buNone/>
              <a:defRPr sz="900">
                <a:solidFill>
                  <a:srgbClr val="6D6E71"/>
                </a:solidFill>
              </a:defRPr>
            </a:lvl1pPr>
            <a:lvl2pPr lvl="1" rtl="0">
              <a:spcBef>
                <a:spcPts val="800"/>
              </a:spcBef>
              <a:spcAft>
                <a:spcPts val="0"/>
              </a:spcAft>
              <a:buNone/>
              <a:defRPr sz="900">
                <a:solidFill>
                  <a:srgbClr val="6D6E71"/>
                </a:solidFill>
              </a:defRPr>
            </a:lvl2pPr>
            <a:lvl3pPr lvl="2" rtl="0">
              <a:spcBef>
                <a:spcPts val="800"/>
              </a:spcBef>
              <a:spcAft>
                <a:spcPts val="0"/>
              </a:spcAft>
              <a:buNone/>
              <a:defRPr sz="900">
                <a:solidFill>
                  <a:srgbClr val="6D6E71"/>
                </a:solidFill>
              </a:defRPr>
            </a:lvl3pPr>
            <a:lvl4pPr lvl="3" rtl="0">
              <a:spcBef>
                <a:spcPts val="800"/>
              </a:spcBef>
              <a:spcAft>
                <a:spcPts val="0"/>
              </a:spcAft>
              <a:buNone/>
              <a:defRPr sz="900">
                <a:solidFill>
                  <a:srgbClr val="6D6E71"/>
                </a:solidFill>
              </a:defRPr>
            </a:lvl4pPr>
            <a:lvl5pPr lvl="4" rtl="0">
              <a:spcBef>
                <a:spcPts val="800"/>
              </a:spcBef>
              <a:spcAft>
                <a:spcPts val="0"/>
              </a:spcAft>
              <a:buNone/>
              <a:defRPr sz="900">
                <a:solidFill>
                  <a:srgbClr val="6D6E71"/>
                </a:solidFill>
              </a:defRPr>
            </a:lvl5pPr>
            <a:lvl6pPr lvl="5" rtl="0">
              <a:spcBef>
                <a:spcPts val="800"/>
              </a:spcBef>
              <a:spcAft>
                <a:spcPts val="0"/>
              </a:spcAft>
              <a:buNone/>
              <a:defRPr sz="900">
                <a:solidFill>
                  <a:srgbClr val="6D6E71"/>
                </a:solidFill>
              </a:defRPr>
            </a:lvl6pPr>
            <a:lvl7pPr lvl="6" rtl="0">
              <a:spcBef>
                <a:spcPts val="800"/>
              </a:spcBef>
              <a:spcAft>
                <a:spcPts val="0"/>
              </a:spcAft>
              <a:buNone/>
              <a:defRPr sz="900">
                <a:solidFill>
                  <a:srgbClr val="6D6E71"/>
                </a:solidFill>
              </a:defRPr>
            </a:lvl7pPr>
            <a:lvl8pPr lvl="7" rtl="0">
              <a:spcBef>
                <a:spcPts val="800"/>
              </a:spcBef>
              <a:spcAft>
                <a:spcPts val="0"/>
              </a:spcAft>
              <a:buNone/>
              <a:defRPr sz="900">
                <a:solidFill>
                  <a:srgbClr val="6D6E71"/>
                </a:solidFill>
              </a:defRPr>
            </a:lvl8pPr>
            <a:lvl9pPr lvl="8" rtl="0">
              <a:spcBef>
                <a:spcPts val="800"/>
              </a:spcBef>
              <a:spcAft>
                <a:spcPts val="0"/>
              </a:spcAft>
              <a:buNone/>
              <a:defRPr sz="900">
                <a:solidFill>
                  <a:srgbClr val="6D6E71"/>
                </a:solidFill>
              </a:defRPr>
            </a:lvl9pPr>
          </a:lstStyle>
          <a:p>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58"/>
                                        </p:tgtEl>
                                        <p:attrNameLst>
                                          <p:attrName>style.visibility</p:attrName>
                                        </p:attrNameLst>
                                      </p:cBhvr>
                                      <p:to>
                                        <p:strVal val="visible"/>
                                      </p:to>
                                    </p:set>
                                    <p:animEffect transition="in" filter="fade">
                                      <p:cBhvr>
                                        <p:cTn id="7" dur="500"/>
                                        <p:tgtEl>
                                          <p:spTgt spid="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able 02 - Blue">
  <p:cSld name="Table 02 - Blue">
    <p:spTree>
      <p:nvGrpSpPr>
        <p:cNvPr id="1" name="Shape 462"/>
        <p:cNvGrpSpPr/>
        <p:nvPr/>
      </p:nvGrpSpPr>
      <p:grpSpPr>
        <a:xfrm>
          <a:off x="0" y="0"/>
          <a:ext cx="0" cy="0"/>
          <a:chOff x="0" y="0"/>
          <a:chExt cx="0" cy="0"/>
        </a:xfrm>
      </p:grpSpPr>
      <p:pic>
        <p:nvPicPr>
          <p:cNvPr id="463" name="Google Shape;463;p62"/>
          <p:cNvPicPr preferRelativeResize="0"/>
          <p:nvPr/>
        </p:nvPicPr>
        <p:blipFill rotWithShape="1">
          <a:blip r:embed="rId2">
            <a:alphaModFix/>
          </a:blip>
          <a:srcRect/>
          <a:stretch/>
        </p:blipFill>
        <p:spPr>
          <a:xfrm>
            <a:off x="8620245" y="4634349"/>
            <a:ext cx="275031" cy="275031"/>
          </a:xfrm>
          <a:prstGeom prst="rect">
            <a:avLst/>
          </a:prstGeom>
          <a:noFill/>
          <a:ln>
            <a:noFill/>
          </a:ln>
        </p:spPr>
      </p:pic>
      <p:pic>
        <p:nvPicPr>
          <p:cNvPr id="464" name="Google Shape;464;p62"/>
          <p:cNvPicPr preferRelativeResize="0"/>
          <p:nvPr/>
        </p:nvPicPr>
        <p:blipFill rotWithShape="1">
          <a:blip r:embed="rId3">
            <a:alphaModFix/>
          </a:blip>
          <a:srcRect/>
          <a:stretch/>
        </p:blipFill>
        <p:spPr>
          <a:xfrm>
            <a:off x="8745884" y="4742014"/>
            <a:ext cx="311507" cy="311507"/>
          </a:xfrm>
          <a:prstGeom prst="rect">
            <a:avLst/>
          </a:prstGeom>
          <a:noFill/>
          <a:ln>
            <a:noFill/>
          </a:ln>
        </p:spPr>
      </p:pic>
      <p:sp>
        <p:nvSpPr>
          <p:cNvPr id="465" name="Google Shape;465;p62"/>
          <p:cNvSpPr txBox="1">
            <a:spLocks noGrp="1"/>
          </p:cNvSpPr>
          <p:nvPr>
            <p:ph type="subTitle" idx="1"/>
          </p:nvPr>
        </p:nvSpPr>
        <p:spPr>
          <a:xfrm>
            <a:off x="400025" y="786575"/>
            <a:ext cx="5971800" cy="253800"/>
          </a:xfrm>
          <a:prstGeom prst="rect">
            <a:avLst/>
          </a:prstGeom>
        </p:spPr>
        <p:txBody>
          <a:bodyPr spcFirstLastPara="1" wrap="square" lIns="68575" tIns="68575" rIns="68575" bIns="68575" anchor="t" anchorCtr="0">
            <a:noAutofit/>
          </a:bodyPr>
          <a:lstStyle>
            <a:lvl1pPr lvl="0" rtl="0">
              <a:spcBef>
                <a:spcPts val="0"/>
              </a:spcBef>
              <a:spcAft>
                <a:spcPts val="0"/>
              </a:spcAft>
              <a:buNone/>
              <a:defRPr sz="1600">
                <a:solidFill>
                  <a:schemeClr val="accent3"/>
                </a:solidFill>
              </a:defRPr>
            </a:lvl1pPr>
            <a:lvl2pPr lvl="1" rtl="0">
              <a:spcBef>
                <a:spcPts val="800"/>
              </a:spcBef>
              <a:spcAft>
                <a:spcPts val="0"/>
              </a:spcAft>
              <a:buNone/>
              <a:defRPr sz="1600">
                <a:solidFill>
                  <a:schemeClr val="accent3"/>
                </a:solidFill>
              </a:defRPr>
            </a:lvl2pPr>
            <a:lvl3pPr lvl="2" rtl="0">
              <a:spcBef>
                <a:spcPts val="800"/>
              </a:spcBef>
              <a:spcAft>
                <a:spcPts val="0"/>
              </a:spcAft>
              <a:buNone/>
              <a:defRPr sz="1600">
                <a:solidFill>
                  <a:schemeClr val="accent3"/>
                </a:solidFill>
              </a:defRPr>
            </a:lvl3pPr>
            <a:lvl4pPr lvl="3" rtl="0">
              <a:spcBef>
                <a:spcPts val="800"/>
              </a:spcBef>
              <a:spcAft>
                <a:spcPts val="0"/>
              </a:spcAft>
              <a:buNone/>
              <a:defRPr sz="1600">
                <a:solidFill>
                  <a:schemeClr val="accent3"/>
                </a:solidFill>
              </a:defRPr>
            </a:lvl4pPr>
            <a:lvl5pPr lvl="4" rtl="0">
              <a:spcBef>
                <a:spcPts val="800"/>
              </a:spcBef>
              <a:spcAft>
                <a:spcPts val="0"/>
              </a:spcAft>
              <a:buNone/>
              <a:defRPr sz="1600">
                <a:solidFill>
                  <a:schemeClr val="accent3"/>
                </a:solidFill>
              </a:defRPr>
            </a:lvl5pPr>
            <a:lvl6pPr lvl="5" rtl="0">
              <a:spcBef>
                <a:spcPts val="800"/>
              </a:spcBef>
              <a:spcAft>
                <a:spcPts val="0"/>
              </a:spcAft>
              <a:buNone/>
              <a:defRPr sz="1600">
                <a:solidFill>
                  <a:schemeClr val="accent3"/>
                </a:solidFill>
              </a:defRPr>
            </a:lvl6pPr>
            <a:lvl7pPr lvl="6" rtl="0">
              <a:spcBef>
                <a:spcPts val="800"/>
              </a:spcBef>
              <a:spcAft>
                <a:spcPts val="0"/>
              </a:spcAft>
              <a:buNone/>
              <a:defRPr sz="1600">
                <a:solidFill>
                  <a:schemeClr val="accent3"/>
                </a:solidFill>
              </a:defRPr>
            </a:lvl7pPr>
            <a:lvl8pPr lvl="7" rtl="0">
              <a:spcBef>
                <a:spcPts val="800"/>
              </a:spcBef>
              <a:spcAft>
                <a:spcPts val="0"/>
              </a:spcAft>
              <a:buNone/>
              <a:defRPr sz="1600">
                <a:solidFill>
                  <a:schemeClr val="accent3"/>
                </a:solidFill>
              </a:defRPr>
            </a:lvl8pPr>
            <a:lvl9pPr lvl="8" rtl="0">
              <a:spcBef>
                <a:spcPts val="800"/>
              </a:spcBef>
              <a:spcAft>
                <a:spcPts val="0"/>
              </a:spcAft>
              <a:buNone/>
              <a:defRPr sz="1600">
                <a:solidFill>
                  <a:schemeClr val="accent3"/>
                </a:solidFill>
              </a:defRPr>
            </a:lvl9pPr>
          </a:lstStyle>
          <a:p>
            <a:endParaRPr/>
          </a:p>
        </p:txBody>
      </p:sp>
      <p:sp>
        <p:nvSpPr>
          <p:cNvPr id="466" name="Google Shape;466;p62"/>
          <p:cNvSpPr txBox="1">
            <a:spLocks noGrp="1"/>
          </p:cNvSpPr>
          <p:nvPr>
            <p:ph type="title"/>
          </p:nvPr>
        </p:nvSpPr>
        <p:spPr>
          <a:xfrm>
            <a:off x="404675" y="466575"/>
            <a:ext cx="5971800" cy="3579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sz="2100">
                <a:solidFill>
                  <a:schemeClr val="accent3"/>
                </a:solidFill>
              </a:defRPr>
            </a:lvl1pPr>
            <a:lvl2pPr lvl="1" rtl="0">
              <a:lnSpc>
                <a:spcPct val="100000"/>
              </a:lnSpc>
              <a:spcBef>
                <a:spcPts val="1000"/>
              </a:spcBef>
              <a:spcAft>
                <a:spcPts val="0"/>
              </a:spcAft>
              <a:buNone/>
              <a:defRPr>
                <a:solidFill>
                  <a:schemeClr val="accent3"/>
                </a:solidFill>
              </a:defRPr>
            </a:lvl2pPr>
            <a:lvl3pPr lvl="2" rtl="0">
              <a:lnSpc>
                <a:spcPct val="100000"/>
              </a:lnSpc>
              <a:spcBef>
                <a:spcPts val="1000"/>
              </a:spcBef>
              <a:spcAft>
                <a:spcPts val="0"/>
              </a:spcAft>
              <a:buNone/>
              <a:defRPr>
                <a:solidFill>
                  <a:schemeClr val="accent3"/>
                </a:solidFill>
              </a:defRPr>
            </a:lvl3pPr>
            <a:lvl4pPr lvl="3" rtl="0">
              <a:lnSpc>
                <a:spcPct val="100000"/>
              </a:lnSpc>
              <a:spcBef>
                <a:spcPts val="1000"/>
              </a:spcBef>
              <a:spcAft>
                <a:spcPts val="0"/>
              </a:spcAft>
              <a:buNone/>
              <a:defRPr>
                <a:solidFill>
                  <a:schemeClr val="accent3"/>
                </a:solidFill>
              </a:defRPr>
            </a:lvl4pPr>
            <a:lvl5pPr lvl="4" rtl="0">
              <a:lnSpc>
                <a:spcPct val="100000"/>
              </a:lnSpc>
              <a:spcBef>
                <a:spcPts val="1000"/>
              </a:spcBef>
              <a:spcAft>
                <a:spcPts val="0"/>
              </a:spcAft>
              <a:buNone/>
              <a:defRPr>
                <a:solidFill>
                  <a:schemeClr val="accent3"/>
                </a:solidFill>
              </a:defRPr>
            </a:lvl5pPr>
            <a:lvl6pPr lvl="5" rtl="0">
              <a:lnSpc>
                <a:spcPct val="100000"/>
              </a:lnSpc>
              <a:spcBef>
                <a:spcPts val="1000"/>
              </a:spcBef>
              <a:spcAft>
                <a:spcPts val="0"/>
              </a:spcAft>
              <a:buNone/>
              <a:defRPr>
                <a:solidFill>
                  <a:schemeClr val="accent3"/>
                </a:solidFill>
              </a:defRPr>
            </a:lvl6pPr>
            <a:lvl7pPr lvl="6" rtl="0">
              <a:lnSpc>
                <a:spcPct val="100000"/>
              </a:lnSpc>
              <a:spcBef>
                <a:spcPts val="1000"/>
              </a:spcBef>
              <a:spcAft>
                <a:spcPts val="0"/>
              </a:spcAft>
              <a:buNone/>
              <a:defRPr>
                <a:solidFill>
                  <a:schemeClr val="accent3"/>
                </a:solidFill>
              </a:defRPr>
            </a:lvl7pPr>
            <a:lvl8pPr lvl="7" rtl="0">
              <a:lnSpc>
                <a:spcPct val="100000"/>
              </a:lnSpc>
              <a:spcBef>
                <a:spcPts val="1000"/>
              </a:spcBef>
              <a:spcAft>
                <a:spcPts val="0"/>
              </a:spcAft>
              <a:buNone/>
              <a:defRPr>
                <a:solidFill>
                  <a:schemeClr val="accent3"/>
                </a:solidFill>
              </a:defRPr>
            </a:lvl8pPr>
            <a:lvl9pPr lvl="8" rtl="0">
              <a:lnSpc>
                <a:spcPct val="100000"/>
              </a:lnSpc>
              <a:spcBef>
                <a:spcPts val="1000"/>
              </a:spcBef>
              <a:spcAft>
                <a:spcPts val="0"/>
              </a:spcAft>
              <a:buNone/>
              <a:defRPr>
                <a:solidFill>
                  <a:schemeClr val="accent3"/>
                </a:solidFill>
              </a:defRPr>
            </a:lvl9pPr>
          </a:lstStyle>
          <a:p>
            <a:endParaRPr/>
          </a:p>
        </p:txBody>
      </p:sp>
      <p:sp>
        <p:nvSpPr>
          <p:cNvPr id="467" name="Google Shape;467;p62"/>
          <p:cNvSpPr txBox="1">
            <a:spLocks noGrp="1"/>
          </p:cNvSpPr>
          <p:nvPr>
            <p:ph type="subTitle" idx="2"/>
          </p:nvPr>
        </p:nvSpPr>
        <p:spPr>
          <a:xfrm>
            <a:off x="419150" y="4479975"/>
            <a:ext cx="8134500" cy="362400"/>
          </a:xfrm>
          <a:prstGeom prst="rect">
            <a:avLst/>
          </a:prstGeom>
        </p:spPr>
        <p:txBody>
          <a:bodyPr spcFirstLastPara="1" wrap="square" lIns="68575" tIns="68575" rIns="68575" bIns="68575" anchor="t" anchorCtr="0">
            <a:noAutofit/>
          </a:bodyPr>
          <a:lstStyle>
            <a:lvl1pPr lvl="0" rtl="0">
              <a:spcBef>
                <a:spcPts val="0"/>
              </a:spcBef>
              <a:spcAft>
                <a:spcPts val="0"/>
              </a:spcAft>
              <a:buNone/>
              <a:defRPr sz="900">
                <a:solidFill>
                  <a:srgbClr val="6D6E71"/>
                </a:solidFill>
              </a:defRPr>
            </a:lvl1pPr>
            <a:lvl2pPr lvl="1" rtl="0">
              <a:spcBef>
                <a:spcPts val="800"/>
              </a:spcBef>
              <a:spcAft>
                <a:spcPts val="0"/>
              </a:spcAft>
              <a:buNone/>
              <a:defRPr sz="900">
                <a:solidFill>
                  <a:srgbClr val="6D6E71"/>
                </a:solidFill>
              </a:defRPr>
            </a:lvl2pPr>
            <a:lvl3pPr lvl="2" rtl="0">
              <a:spcBef>
                <a:spcPts val="800"/>
              </a:spcBef>
              <a:spcAft>
                <a:spcPts val="0"/>
              </a:spcAft>
              <a:buNone/>
              <a:defRPr sz="900">
                <a:solidFill>
                  <a:srgbClr val="6D6E71"/>
                </a:solidFill>
              </a:defRPr>
            </a:lvl3pPr>
            <a:lvl4pPr lvl="3" rtl="0">
              <a:spcBef>
                <a:spcPts val="800"/>
              </a:spcBef>
              <a:spcAft>
                <a:spcPts val="0"/>
              </a:spcAft>
              <a:buNone/>
              <a:defRPr sz="900">
                <a:solidFill>
                  <a:srgbClr val="6D6E71"/>
                </a:solidFill>
              </a:defRPr>
            </a:lvl4pPr>
            <a:lvl5pPr lvl="4" rtl="0">
              <a:spcBef>
                <a:spcPts val="800"/>
              </a:spcBef>
              <a:spcAft>
                <a:spcPts val="0"/>
              </a:spcAft>
              <a:buNone/>
              <a:defRPr sz="900">
                <a:solidFill>
                  <a:srgbClr val="6D6E71"/>
                </a:solidFill>
              </a:defRPr>
            </a:lvl5pPr>
            <a:lvl6pPr lvl="5" rtl="0">
              <a:spcBef>
                <a:spcPts val="800"/>
              </a:spcBef>
              <a:spcAft>
                <a:spcPts val="0"/>
              </a:spcAft>
              <a:buNone/>
              <a:defRPr sz="900">
                <a:solidFill>
                  <a:srgbClr val="6D6E71"/>
                </a:solidFill>
              </a:defRPr>
            </a:lvl6pPr>
            <a:lvl7pPr lvl="6" rtl="0">
              <a:spcBef>
                <a:spcPts val="800"/>
              </a:spcBef>
              <a:spcAft>
                <a:spcPts val="0"/>
              </a:spcAft>
              <a:buNone/>
              <a:defRPr sz="900">
                <a:solidFill>
                  <a:srgbClr val="6D6E71"/>
                </a:solidFill>
              </a:defRPr>
            </a:lvl7pPr>
            <a:lvl8pPr lvl="7" rtl="0">
              <a:spcBef>
                <a:spcPts val="800"/>
              </a:spcBef>
              <a:spcAft>
                <a:spcPts val="0"/>
              </a:spcAft>
              <a:buNone/>
              <a:defRPr sz="900">
                <a:solidFill>
                  <a:srgbClr val="6D6E71"/>
                </a:solidFill>
              </a:defRPr>
            </a:lvl8pPr>
            <a:lvl9pPr lvl="8" rtl="0">
              <a:spcBef>
                <a:spcPts val="800"/>
              </a:spcBef>
              <a:spcAft>
                <a:spcPts val="0"/>
              </a:spcAft>
              <a:buNone/>
              <a:defRPr sz="900">
                <a:solidFill>
                  <a:srgbClr val="6D6E71"/>
                </a:solidFill>
              </a:defRPr>
            </a:lvl9pPr>
          </a:lstStyle>
          <a:p>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64"/>
                                        </p:tgtEl>
                                        <p:attrNameLst>
                                          <p:attrName>style.visibility</p:attrName>
                                        </p:attrNameLst>
                                      </p:cBhvr>
                                      <p:to>
                                        <p:strVal val="visible"/>
                                      </p:to>
                                    </p:set>
                                    <p:animEffect transition="in" filter="fade">
                                      <p:cBhvr>
                                        <p:cTn id="7" dur="500"/>
                                        <p:tgtEl>
                                          <p:spTgt spid="4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able 02 - Green">
  <p:cSld name="Table 02 - Green">
    <p:spTree>
      <p:nvGrpSpPr>
        <p:cNvPr id="1" name="Shape 468"/>
        <p:cNvGrpSpPr/>
        <p:nvPr/>
      </p:nvGrpSpPr>
      <p:grpSpPr>
        <a:xfrm>
          <a:off x="0" y="0"/>
          <a:ext cx="0" cy="0"/>
          <a:chOff x="0" y="0"/>
          <a:chExt cx="0" cy="0"/>
        </a:xfrm>
      </p:grpSpPr>
      <p:pic>
        <p:nvPicPr>
          <p:cNvPr id="469" name="Google Shape;469;p63"/>
          <p:cNvPicPr preferRelativeResize="0"/>
          <p:nvPr/>
        </p:nvPicPr>
        <p:blipFill rotWithShape="1">
          <a:blip r:embed="rId2">
            <a:alphaModFix/>
          </a:blip>
          <a:srcRect/>
          <a:stretch/>
        </p:blipFill>
        <p:spPr>
          <a:xfrm>
            <a:off x="8745884" y="4742014"/>
            <a:ext cx="311507" cy="311507"/>
          </a:xfrm>
          <a:prstGeom prst="rect">
            <a:avLst/>
          </a:prstGeom>
          <a:noFill/>
          <a:ln>
            <a:noFill/>
          </a:ln>
        </p:spPr>
      </p:pic>
      <p:sp>
        <p:nvSpPr>
          <p:cNvPr id="470" name="Google Shape;470;p63"/>
          <p:cNvSpPr txBox="1">
            <a:spLocks noGrp="1"/>
          </p:cNvSpPr>
          <p:nvPr>
            <p:ph type="subTitle" idx="1"/>
          </p:nvPr>
        </p:nvSpPr>
        <p:spPr>
          <a:xfrm>
            <a:off x="400025" y="786575"/>
            <a:ext cx="5971800" cy="253800"/>
          </a:xfrm>
          <a:prstGeom prst="rect">
            <a:avLst/>
          </a:prstGeom>
        </p:spPr>
        <p:txBody>
          <a:bodyPr spcFirstLastPara="1" wrap="square" lIns="68575" tIns="68575" rIns="68575" bIns="68575" anchor="t" anchorCtr="0">
            <a:noAutofit/>
          </a:bodyPr>
          <a:lstStyle>
            <a:lvl1pPr lvl="0" rtl="0">
              <a:spcBef>
                <a:spcPts val="0"/>
              </a:spcBef>
              <a:spcAft>
                <a:spcPts val="0"/>
              </a:spcAft>
              <a:buNone/>
              <a:defRPr sz="1600">
                <a:solidFill>
                  <a:schemeClr val="dk2"/>
                </a:solidFill>
              </a:defRPr>
            </a:lvl1pPr>
            <a:lvl2pPr lvl="1" rtl="0">
              <a:spcBef>
                <a:spcPts val="800"/>
              </a:spcBef>
              <a:spcAft>
                <a:spcPts val="0"/>
              </a:spcAft>
              <a:buNone/>
              <a:defRPr>
                <a:solidFill>
                  <a:schemeClr val="dk2"/>
                </a:solidFill>
              </a:defRPr>
            </a:lvl2pPr>
            <a:lvl3pPr lvl="2" rtl="0">
              <a:spcBef>
                <a:spcPts val="800"/>
              </a:spcBef>
              <a:spcAft>
                <a:spcPts val="0"/>
              </a:spcAft>
              <a:buNone/>
              <a:defRPr>
                <a:solidFill>
                  <a:schemeClr val="dk2"/>
                </a:solidFill>
              </a:defRPr>
            </a:lvl3pPr>
            <a:lvl4pPr lvl="3" rtl="0">
              <a:spcBef>
                <a:spcPts val="800"/>
              </a:spcBef>
              <a:spcAft>
                <a:spcPts val="0"/>
              </a:spcAft>
              <a:buNone/>
              <a:defRPr>
                <a:solidFill>
                  <a:schemeClr val="dk2"/>
                </a:solidFill>
              </a:defRPr>
            </a:lvl4pPr>
            <a:lvl5pPr lvl="4" rtl="0">
              <a:spcBef>
                <a:spcPts val="800"/>
              </a:spcBef>
              <a:spcAft>
                <a:spcPts val="0"/>
              </a:spcAft>
              <a:buNone/>
              <a:defRPr>
                <a:solidFill>
                  <a:schemeClr val="dk2"/>
                </a:solidFill>
              </a:defRPr>
            </a:lvl5pPr>
            <a:lvl6pPr lvl="5" rtl="0">
              <a:spcBef>
                <a:spcPts val="800"/>
              </a:spcBef>
              <a:spcAft>
                <a:spcPts val="0"/>
              </a:spcAft>
              <a:buNone/>
              <a:defRPr>
                <a:solidFill>
                  <a:schemeClr val="dk2"/>
                </a:solidFill>
              </a:defRPr>
            </a:lvl6pPr>
            <a:lvl7pPr lvl="6" rtl="0">
              <a:spcBef>
                <a:spcPts val="800"/>
              </a:spcBef>
              <a:spcAft>
                <a:spcPts val="0"/>
              </a:spcAft>
              <a:buNone/>
              <a:defRPr>
                <a:solidFill>
                  <a:schemeClr val="dk2"/>
                </a:solidFill>
              </a:defRPr>
            </a:lvl7pPr>
            <a:lvl8pPr lvl="7" rtl="0">
              <a:spcBef>
                <a:spcPts val="800"/>
              </a:spcBef>
              <a:spcAft>
                <a:spcPts val="0"/>
              </a:spcAft>
              <a:buNone/>
              <a:defRPr>
                <a:solidFill>
                  <a:schemeClr val="dk2"/>
                </a:solidFill>
              </a:defRPr>
            </a:lvl8pPr>
            <a:lvl9pPr lvl="8" rtl="0">
              <a:spcBef>
                <a:spcPts val="800"/>
              </a:spcBef>
              <a:spcAft>
                <a:spcPts val="0"/>
              </a:spcAft>
              <a:buNone/>
              <a:defRPr>
                <a:solidFill>
                  <a:schemeClr val="dk2"/>
                </a:solidFill>
              </a:defRPr>
            </a:lvl9pPr>
          </a:lstStyle>
          <a:p>
            <a:endParaRPr/>
          </a:p>
        </p:txBody>
      </p:sp>
      <p:sp>
        <p:nvSpPr>
          <p:cNvPr id="471" name="Google Shape;471;p63"/>
          <p:cNvSpPr txBox="1">
            <a:spLocks noGrp="1"/>
          </p:cNvSpPr>
          <p:nvPr>
            <p:ph type="title"/>
          </p:nvPr>
        </p:nvSpPr>
        <p:spPr>
          <a:xfrm>
            <a:off x="404675" y="466575"/>
            <a:ext cx="5971800" cy="3579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sz="2100">
                <a:solidFill>
                  <a:schemeClr val="dk2"/>
                </a:solidFill>
              </a:defRPr>
            </a:lvl1pPr>
            <a:lvl2pPr lvl="1" rtl="0">
              <a:lnSpc>
                <a:spcPct val="100000"/>
              </a:lnSpc>
              <a:spcBef>
                <a:spcPts val="1000"/>
              </a:spcBef>
              <a:spcAft>
                <a:spcPts val="0"/>
              </a:spcAft>
              <a:buNone/>
              <a:defRPr>
                <a:solidFill>
                  <a:schemeClr val="dk2"/>
                </a:solidFill>
              </a:defRPr>
            </a:lvl2pPr>
            <a:lvl3pPr lvl="2" rtl="0">
              <a:lnSpc>
                <a:spcPct val="100000"/>
              </a:lnSpc>
              <a:spcBef>
                <a:spcPts val="1000"/>
              </a:spcBef>
              <a:spcAft>
                <a:spcPts val="0"/>
              </a:spcAft>
              <a:buNone/>
              <a:defRPr>
                <a:solidFill>
                  <a:schemeClr val="dk2"/>
                </a:solidFill>
              </a:defRPr>
            </a:lvl3pPr>
            <a:lvl4pPr lvl="3" rtl="0">
              <a:lnSpc>
                <a:spcPct val="100000"/>
              </a:lnSpc>
              <a:spcBef>
                <a:spcPts val="1000"/>
              </a:spcBef>
              <a:spcAft>
                <a:spcPts val="0"/>
              </a:spcAft>
              <a:buNone/>
              <a:defRPr>
                <a:solidFill>
                  <a:schemeClr val="dk2"/>
                </a:solidFill>
              </a:defRPr>
            </a:lvl4pPr>
            <a:lvl5pPr lvl="4" rtl="0">
              <a:lnSpc>
                <a:spcPct val="100000"/>
              </a:lnSpc>
              <a:spcBef>
                <a:spcPts val="1000"/>
              </a:spcBef>
              <a:spcAft>
                <a:spcPts val="0"/>
              </a:spcAft>
              <a:buNone/>
              <a:defRPr>
                <a:solidFill>
                  <a:schemeClr val="dk2"/>
                </a:solidFill>
              </a:defRPr>
            </a:lvl5pPr>
            <a:lvl6pPr lvl="5" rtl="0">
              <a:lnSpc>
                <a:spcPct val="100000"/>
              </a:lnSpc>
              <a:spcBef>
                <a:spcPts val="1000"/>
              </a:spcBef>
              <a:spcAft>
                <a:spcPts val="0"/>
              </a:spcAft>
              <a:buNone/>
              <a:defRPr>
                <a:solidFill>
                  <a:schemeClr val="dk2"/>
                </a:solidFill>
              </a:defRPr>
            </a:lvl6pPr>
            <a:lvl7pPr lvl="6" rtl="0">
              <a:lnSpc>
                <a:spcPct val="100000"/>
              </a:lnSpc>
              <a:spcBef>
                <a:spcPts val="1000"/>
              </a:spcBef>
              <a:spcAft>
                <a:spcPts val="0"/>
              </a:spcAft>
              <a:buNone/>
              <a:defRPr>
                <a:solidFill>
                  <a:schemeClr val="dk2"/>
                </a:solidFill>
              </a:defRPr>
            </a:lvl7pPr>
            <a:lvl8pPr lvl="7" rtl="0">
              <a:lnSpc>
                <a:spcPct val="100000"/>
              </a:lnSpc>
              <a:spcBef>
                <a:spcPts val="1000"/>
              </a:spcBef>
              <a:spcAft>
                <a:spcPts val="0"/>
              </a:spcAft>
              <a:buNone/>
              <a:defRPr>
                <a:solidFill>
                  <a:schemeClr val="dk2"/>
                </a:solidFill>
              </a:defRPr>
            </a:lvl8pPr>
            <a:lvl9pPr lvl="8" rtl="0">
              <a:lnSpc>
                <a:spcPct val="100000"/>
              </a:lnSpc>
              <a:spcBef>
                <a:spcPts val="1000"/>
              </a:spcBef>
              <a:spcAft>
                <a:spcPts val="0"/>
              </a:spcAft>
              <a:buNone/>
              <a:defRPr>
                <a:solidFill>
                  <a:schemeClr val="dk2"/>
                </a:solidFill>
              </a:defRPr>
            </a:lvl9pPr>
          </a:lstStyle>
          <a:p>
            <a:endParaRPr/>
          </a:p>
        </p:txBody>
      </p:sp>
      <p:sp>
        <p:nvSpPr>
          <p:cNvPr id="472" name="Google Shape;472;p63"/>
          <p:cNvSpPr txBox="1">
            <a:spLocks noGrp="1"/>
          </p:cNvSpPr>
          <p:nvPr>
            <p:ph type="subTitle" idx="2"/>
          </p:nvPr>
        </p:nvSpPr>
        <p:spPr>
          <a:xfrm>
            <a:off x="419150" y="4479975"/>
            <a:ext cx="8134500" cy="362400"/>
          </a:xfrm>
          <a:prstGeom prst="rect">
            <a:avLst/>
          </a:prstGeom>
        </p:spPr>
        <p:txBody>
          <a:bodyPr spcFirstLastPara="1" wrap="square" lIns="68575" tIns="68575" rIns="68575" bIns="68575" anchor="t" anchorCtr="0">
            <a:noAutofit/>
          </a:bodyPr>
          <a:lstStyle>
            <a:lvl1pPr lvl="0" rtl="0">
              <a:spcBef>
                <a:spcPts val="0"/>
              </a:spcBef>
              <a:spcAft>
                <a:spcPts val="0"/>
              </a:spcAft>
              <a:buNone/>
              <a:defRPr sz="900">
                <a:solidFill>
                  <a:srgbClr val="6D6E71"/>
                </a:solidFill>
              </a:defRPr>
            </a:lvl1pPr>
            <a:lvl2pPr lvl="1" rtl="0">
              <a:spcBef>
                <a:spcPts val="800"/>
              </a:spcBef>
              <a:spcAft>
                <a:spcPts val="0"/>
              </a:spcAft>
              <a:buNone/>
              <a:defRPr sz="900">
                <a:solidFill>
                  <a:srgbClr val="6D6E71"/>
                </a:solidFill>
              </a:defRPr>
            </a:lvl2pPr>
            <a:lvl3pPr lvl="2" rtl="0">
              <a:spcBef>
                <a:spcPts val="800"/>
              </a:spcBef>
              <a:spcAft>
                <a:spcPts val="0"/>
              </a:spcAft>
              <a:buNone/>
              <a:defRPr sz="900">
                <a:solidFill>
                  <a:srgbClr val="6D6E71"/>
                </a:solidFill>
              </a:defRPr>
            </a:lvl3pPr>
            <a:lvl4pPr lvl="3" rtl="0">
              <a:spcBef>
                <a:spcPts val="800"/>
              </a:spcBef>
              <a:spcAft>
                <a:spcPts val="0"/>
              </a:spcAft>
              <a:buNone/>
              <a:defRPr sz="900">
                <a:solidFill>
                  <a:srgbClr val="6D6E71"/>
                </a:solidFill>
              </a:defRPr>
            </a:lvl4pPr>
            <a:lvl5pPr lvl="4" rtl="0">
              <a:spcBef>
                <a:spcPts val="800"/>
              </a:spcBef>
              <a:spcAft>
                <a:spcPts val="0"/>
              </a:spcAft>
              <a:buNone/>
              <a:defRPr sz="900">
                <a:solidFill>
                  <a:srgbClr val="6D6E71"/>
                </a:solidFill>
              </a:defRPr>
            </a:lvl5pPr>
            <a:lvl6pPr lvl="5" rtl="0">
              <a:spcBef>
                <a:spcPts val="800"/>
              </a:spcBef>
              <a:spcAft>
                <a:spcPts val="0"/>
              </a:spcAft>
              <a:buNone/>
              <a:defRPr sz="900">
                <a:solidFill>
                  <a:srgbClr val="6D6E71"/>
                </a:solidFill>
              </a:defRPr>
            </a:lvl6pPr>
            <a:lvl7pPr lvl="6" rtl="0">
              <a:spcBef>
                <a:spcPts val="800"/>
              </a:spcBef>
              <a:spcAft>
                <a:spcPts val="0"/>
              </a:spcAft>
              <a:buNone/>
              <a:defRPr sz="900">
                <a:solidFill>
                  <a:srgbClr val="6D6E71"/>
                </a:solidFill>
              </a:defRPr>
            </a:lvl7pPr>
            <a:lvl8pPr lvl="7" rtl="0">
              <a:spcBef>
                <a:spcPts val="800"/>
              </a:spcBef>
              <a:spcAft>
                <a:spcPts val="0"/>
              </a:spcAft>
              <a:buNone/>
              <a:defRPr sz="900">
                <a:solidFill>
                  <a:srgbClr val="6D6E71"/>
                </a:solidFill>
              </a:defRPr>
            </a:lvl8pPr>
            <a:lvl9pPr lvl="8" rtl="0">
              <a:spcBef>
                <a:spcPts val="800"/>
              </a:spcBef>
              <a:spcAft>
                <a:spcPts val="0"/>
              </a:spcAft>
              <a:buNone/>
              <a:defRPr sz="900">
                <a:solidFill>
                  <a:srgbClr val="6D6E71"/>
                </a:solidFill>
              </a:defRPr>
            </a:lvl9pPr>
          </a:lstStyle>
          <a:p>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69"/>
                                        </p:tgtEl>
                                        <p:attrNameLst>
                                          <p:attrName>style.visibility</p:attrName>
                                        </p:attrNameLst>
                                      </p:cBhvr>
                                      <p:to>
                                        <p:strVal val="visible"/>
                                      </p:to>
                                    </p:set>
                                    <p:animEffect transition="in" filter="fade">
                                      <p:cBhvr>
                                        <p:cTn id="7" dur="500"/>
                                        <p:tgtEl>
                                          <p:spTgt spid="4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able 02 - Orange">
  <p:cSld name="Table 02 - Orange">
    <p:spTree>
      <p:nvGrpSpPr>
        <p:cNvPr id="1" name="Shape 473"/>
        <p:cNvGrpSpPr/>
        <p:nvPr/>
      </p:nvGrpSpPr>
      <p:grpSpPr>
        <a:xfrm>
          <a:off x="0" y="0"/>
          <a:ext cx="0" cy="0"/>
          <a:chOff x="0" y="0"/>
          <a:chExt cx="0" cy="0"/>
        </a:xfrm>
      </p:grpSpPr>
      <p:pic>
        <p:nvPicPr>
          <p:cNvPr id="474" name="Google Shape;474;p64"/>
          <p:cNvPicPr preferRelativeResize="0"/>
          <p:nvPr/>
        </p:nvPicPr>
        <p:blipFill rotWithShape="1">
          <a:blip r:embed="rId2">
            <a:alphaModFix/>
          </a:blip>
          <a:srcRect/>
          <a:stretch/>
        </p:blipFill>
        <p:spPr>
          <a:xfrm>
            <a:off x="8620245" y="4634349"/>
            <a:ext cx="275031" cy="275031"/>
          </a:xfrm>
          <a:prstGeom prst="rect">
            <a:avLst/>
          </a:prstGeom>
          <a:noFill/>
          <a:ln>
            <a:noFill/>
          </a:ln>
        </p:spPr>
      </p:pic>
      <p:pic>
        <p:nvPicPr>
          <p:cNvPr id="475" name="Google Shape;475;p64"/>
          <p:cNvPicPr preferRelativeResize="0"/>
          <p:nvPr/>
        </p:nvPicPr>
        <p:blipFill rotWithShape="1">
          <a:blip r:embed="rId3">
            <a:alphaModFix/>
          </a:blip>
          <a:srcRect/>
          <a:stretch/>
        </p:blipFill>
        <p:spPr>
          <a:xfrm>
            <a:off x="8745884" y="4742014"/>
            <a:ext cx="311507" cy="311507"/>
          </a:xfrm>
          <a:prstGeom prst="rect">
            <a:avLst/>
          </a:prstGeom>
          <a:noFill/>
          <a:ln>
            <a:noFill/>
          </a:ln>
        </p:spPr>
      </p:pic>
      <p:sp>
        <p:nvSpPr>
          <p:cNvPr id="476" name="Google Shape;476;p64"/>
          <p:cNvSpPr txBox="1">
            <a:spLocks noGrp="1"/>
          </p:cNvSpPr>
          <p:nvPr>
            <p:ph type="subTitle" idx="1"/>
          </p:nvPr>
        </p:nvSpPr>
        <p:spPr>
          <a:xfrm>
            <a:off x="400025" y="786575"/>
            <a:ext cx="5971800" cy="253800"/>
          </a:xfrm>
          <a:prstGeom prst="rect">
            <a:avLst/>
          </a:prstGeom>
        </p:spPr>
        <p:txBody>
          <a:bodyPr spcFirstLastPara="1" wrap="square" lIns="68575" tIns="68575" rIns="68575" bIns="68575" anchor="t" anchorCtr="0">
            <a:noAutofit/>
          </a:bodyPr>
          <a:lstStyle>
            <a:lvl1pPr lvl="0" rtl="0">
              <a:spcBef>
                <a:spcPts val="0"/>
              </a:spcBef>
              <a:spcAft>
                <a:spcPts val="0"/>
              </a:spcAft>
              <a:buNone/>
              <a:defRPr sz="1600">
                <a:solidFill>
                  <a:schemeClr val="accent1"/>
                </a:solidFill>
              </a:defRPr>
            </a:lvl1pPr>
            <a:lvl2pPr lvl="1" rtl="0">
              <a:spcBef>
                <a:spcPts val="800"/>
              </a:spcBef>
              <a:spcAft>
                <a:spcPts val="0"/>
              </a:spcAft>
              <a:buNone/>
              <a:defRPr sz="1600">
                <a:solidFill>
                  <a:schemeClr val="accent1"/>
                </a:solidFill>
              </a:defRPr>
            </a:lvl2pPr>
            <a:lvl3pPr lvl="2" rtl="0">
              <a:spcBef>
                <a:spcPts val="800"/>
              </a:spcBef>
              <a:spcAft>
                <a:spcPts val="0"/>
              </a:spcAft>
              <a:buNone/>
              <a:defRPr sz="1600">
                <a:solidFill>
                  <a:schemeClr val="accent1"/>
                </a:solidFill>
              </a:defRPr>
            </a:lvl3pPr>
            <a:lvl4pPr lvl="3" rtl="0">
              <a:spcBef>
                <a:spcPts val="800"/>
              </a:spcBef>
              <a:spcAft>
                <a:spcPts val="0"/>
              </a:spcAft>
              <a:buNone/>
              <a:defRPr sz="1600">
                <a:solidFill>
                  <a:schemeClr val="accent1"/>
                </a:solidFill>
              </a:defRPr>
            </a:lvl4pPr>
            <a:lvl5pPr lvl="4" rtl="0">
              <a:spcBef>
                <a:spcPts val="800"/>
              </a:spcBef>
              <a:spcAft>
                <a:spcPts val="0"/>
              </a:spcAft>
              <a:buNone/>
              <a:defRPr sz="1600">
                <a:solidFill>
                  <a:schemeClr val="accent1"/>
                </a:solidFill>
              </a:defRPr>
            </a:lvl5pPr>
            <a:lvl6pPr lvl="5" rtl="0">
              <a:spcBef>
                <a:spcPts val="800"/>
              </a:spcBef>
              <a:spcAft>
                <a:spcPts val="0"/>
              </a:spcAft>
              <a:buNone/>
              <a:defRPr sz="1600">
                <a:solidFill>
                  <a:schemeClr val="accent1"/>
                </a:solidFill>
              </a:defRPr>
            </a:lvl6pPr>
            <a:lvl7pPr lvl="6" rtl="0">
              <a:spcBef>
                <a:spcPts val="800"/>
              </a:spcBef>
              <a:spcAft>
                <a:spcPts val="0"/>
              </a:spcAft>
              <a:buNone/>
              <a:defRPr sz="1600">
                <a:solidFill>
                  <a:schemeClr val="accent1"/>
                </a:solidFill>
              </a:defRPr>
            </a:lvl7pPr>
            <a:lvl8pPr lvl="7" rtl="0">
              <a:spcBef>
                <a:spcPts val="800"/>
              </a:spcBef>
              <a:spcAft>
                <a:spcPts val="0"/>
              </a:spcAft>
              <a:buNone/>
              <a:defRPr sz="1600">
                <a:solidFill>
                  <a:schemeClr val="accent1"/>
                </a:solidFill>
              </a:defRPr>
            </a:lvl8pPr>
            <a:lvl9pPr lvl="8" rtl="0">
              <a:spcBef>
                <a:spcPts val="800"/>
              </a:spcBef>
              <a:spcAft>
                <a:spcPts val="0"/>
              </a:spcAft>
              <a:buNone/>
              <a:defRPr sz="1600">
                <a:solidFill>
                  <a:schemeClr val="accent1"/>
                </a:solidFill>
              </a:defRPr>
            </a:lvl9pPr>
          </a:lstStyle>
          <a:p>
            <a:endParaRPr/>
          </a:p>
        </p:txBody>
      </p:sp>
      <p:sp>
        <p:nvSpPr>
          <p:cNvPr id="477" name="Google Shape;477;p64"/>
          <p:cNvSpPr txBox="1">
            <a:spLocks noGrp="1"/>
          </p:cNvSpPr>
          <p:nvPr>
            <p:ph type="title"/>
          </p:nvPr>
        </p:nvSpPr>
        <p:spPr>
          <a:xfrm>
            <a:off x="404675" y="466575"/>
            <a:ext cx="5971800" cy="3579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sz="2100">
                <a:solidFill>
                  <a:schemeClr val="accent1"/>
                </a:solidFill>
              </a:defRPr>
            </a:lvl1pPr>
            <a:lvl2pPr lvl="1" rtl="0">
              <a:lnSpc>
                <a:spcPct val="100000"/>
              </a:lnSpc>
              <a:spcBef>
                <a:spcPts val="1000"/>
              </a:spcBef>
              <a:spcAft>
                <a:spcPts val="0"/>
              </a:spcAft>
              <a:buNone/>
              <a:defRPr>
                <a:solidFill>
                  <a:schemeClr val="accent1"/>
                </a:solidFill>
              </a:defRPr>
            </a:lvl2pPr>
            <a:lvl3pPr lvl="2" rtl="0">
              <a:lnSpc>
                <a:spcPct val="100000"/>
              </a:lnSpc>
              <a:spcBef>
                <a:spcPts val="1000"/>
              </a:spcBef>
              <a:spcAft>
                <a:spcPts val="0"/>
              </a:spcAft>
              <a:buNone/>
              <a:defRPr>
                <a:solidFill>
                  <a:schemeClr val="accent1"/>
                </a:solidFill>
              </a:defRPr>
            </a:lvl3pPr>
            <a:lvl4pPr lvl="3" rtl="0">
              <a:lnSpc>
                <a:spcPct val="100000"/>
              </a:lnSpc>
              <a:spcBef>
                <a:spcPts val="1000"/>
              </a:spcBef>
              <a:spcAft>
                <a:spcPts val="0"/>
              </a:spcAft>
              <a:buNone/>
              <a:defRPr>
                <a:solidFill>
                  <a:schemeClr val="accent1"/>
                </a:solidFill>
              </a:defRPr>
            </a:lvl4pPr>
            <a:lvl5pPr lvl="4" rtl="0">
              <a:lnSpc>
                <a:spcPct val="100000"/>
              </a:lnSpc>
              <a:spcBef>
                <a:spcPts val="1000"/>
              </a:spcBef>
              <a:spcAft>
                <a:spcPts val="0"/>
              </a:spcAft>
              <a:buNone/>
              <a:defRPr>
                <a:solidFill>
                  <a:schemeClr val="accent1"/>
                </a:solidFill>
              </a:defRPr>
            </a:lvl5pPr>
            <a:lvl6pPr lvl="5" rtl="0">
              <a:lnSpc>
                <a:spcPct val="100000"/>
              </a:lnSpc>
              <a:spcBef>
                <a:spcPts val="1000"/>
              </a:spcBef>
              <a:spcAft>
                <a:spcPts val="0"/>
              </a:spcAft>
              <a:buNone/>
              <a:defRPr>
                <a:solidFill>
                  <a:schemeClr val="accent1"/>
                </a:solidFill>
              </a:defRPr>
            </a:lvl6pPr>
            <a:lvl7pPr lvl="6" rtl="0">
              <a:lnSpc>
                <a:spcPct val="100000"/>
              </a:lnSpc>
              <a:spcBef>
                <a:spcPts val="1000"/>
              </a:spcBef>
              <a:spcAft>
                <a:spcPts val="0"/>
              </a:spcAft>
              <a:buNone/>
              <a:defRPr>
                <a:solidFill>
                  <a:schemeClr val="accent1"/>
                </a:solidFill>
              </a:defRPr>
            </a:lvl7pPr>
            <a:lvl8pPr lvl="7" rtl="0">
              <a:lnSpc>
                <a:spcPct val="100000"/>
              </a:lnSpc>
              <a:spcBef>
                <a:spcPts val="1000"/>
              </a:spcBef>
              <a:spcAft>
                <a:spcPts val="0"/>
              </a:spcAft>
              <a:buNone/>
              <a:defRPr>
                <a:solidFill>
                  <a:schemeClr val="accent1"/>
                </a:solidFill>
              </a:defRPr>
            </a:lvl8pPr>
            <a:lvl9pPr lvl="8" rtl="0">
              <a:lnSpc>
                <a:spcPct val="100000"/>
              </a:lnSpc>
              <a:spcBef>
                <a:spcPts val="1000"/>
              </a:spcBef>
              <a:spcAft>
                <a:spcPts val="0"/>
              </a:spcAft>
              <a:buNone/>
              <a:defRPr>
                <a:solidFill>
                  <a:schemeClr val="accent1"/>
                </a:solidFill>
              </a:defRPr>
            </a:lvl9pPr>
          </a:lstStyle>
          <a:p>
            <a:endParaRPr/>
          </a:p>
        </p:txBody>
      </p:sp>
      <p:sp>
        <p:nvSpPr>
          <p:cNvPr id="478" name="Google Shape;478;p64"/>
          <p:cNvSpPr txBox="1">
            <a:spLocks noGrp="1"/>
          </p:cNvSpPr>
          <p:nvPr>
            <p:ph type="subTitle" idx="2"/>
          </p:nvPr>
        </p:nvSpPr>
        <p:spPr>
          <a:xfrm>
            <a:off x="419150" y="4479975"/>
            <a:ext cx="8134500" cy="362400"/>
          </a:xfrm>
          <a:prstGeom prst="rect">
            <a:avLst/>
          </a:prstGeom>
        </p:spPr>
        <p:txBody>
          <a:bodyPr spcFirstLastPara="1" wrap="square" lIns="68575" tIns="68575" rIns="68575" bIns="68575" anchor="t" anchorCtr="0">
            <a:noAutofit/>
          </a:bodyPr>
          <a:lstStyle>
            <a:lvl1pPr lvl="0" rtl="0">
              <a:spcBef>
                <a:spcPts val="0"/>
              </a:spcBef>
              <a:spcAft>
                <a:spcPts val="0"/>
              </a:spcAft>
              <a:buNone/>
              <a:defRPr sz="900">
                <a:solidFill>
                  <a:srgbClr val="6D6E71"/>
                </a:solidFill>
              </a:defRPr>
            </a:lvl1pPr>
            <a:lvl2pPr lvl="1" rtl="0">
              <a:spcBef>
                <a:spcPts val="800"/>
              </a:spcBef>
              <a:spcAft>
                <a:spcPts val="0"/>
              </a:spcAft>
              <a:buNone/>
              <a:defRPr sz="900">
                <a:solidFill>
                  <a:srgbClr val="6D6E71"/>
                </a:solidFill>
              </a:defRPr>
            </a:lvl2pPr>
            <a:lvl3pPr lvl="2" rtl="0">
              <a:spcBef>
                <a:spcPts val="800"/>
              </a:spcBef>
              <a:spcAft>
                <a:spcPts val="0"/>
              </a:spcAft>
              <a:buNone/>
              <a:defRPr sz="900">
                <a:solidFill>
                  <a:srgbClr val="6D6E71"/>
                </a:solidFill>
              </a:defRPr>
            </a:lvl3pPr>
            <a:lvl4pPr lvl="3" rtl="0">
              <a:spcBef>
                <a:spcPts val="800"/>
              </a:spcBef>
              <a:spcAft>
                <a:spcPts val="0"/>
              </a:spcAft>
              <a:buNone/>
              <a:defRPr sz="900">
                <a:solidFill>
                  <a:srgbClr val="6D6E71"/>
                </a:solidFill>
              </a:defRPr>
            </a:lvl4pPr>
            <a:lvl5pPr lvl="4" rtl="0">
              <a:spcBef>
                <a:spcPts val="800"/>
              </a:spcBef>
              <a:spcAft>
                <a:spcPts val="0"/>
              </a:spcAft>
              <a:buNone/>
              <a:defRPr sz="900">
                <a:solidFill>
                  <a:srgbClr val="6D6E71"/>
                </a:solidFill>
              </a:defRPr>
            </a:lvl5pPr>
            <a:lvl6pPr lvl="5" rtl="0">
              <a:spcBef>
                <a:spcPts val="800"/>
              </a:spcBef>
              <a:spcAft>
                <a:spcPts val="0"/>
              </a:spcAft>
              <a:buNone/>
              <a:defRPr sz="900">
                <a:solidFill>
                  <a:srgbClr val="6D6E71"/>
                </a:solidFill>
              </a:defRPr>
            </a:lvl6pPr>
            <a:lvl7pPr lvl="6" rtl="0">
              <a:spcBef>
                <a:spcPts val="800"/>
              </a:spcBef>
              <a:spcAft>
                <a:spcPts val="0"/>
              </a:spcAft>
              <a:buNone/>
              <a:defRPr sz="900">
                <a:solidFill>
                  <a:srgbClr val="6D6E71"/>
                </a:solidFill>
              </a:defRPr>
            </a:lvl7pPr>
            <a:lvl8pPr lvl="7" rtl="0">
              <a:spcBef>
                <a:spcPts val="800"/>
              </a:spcBef>
              <a:spcAft>
                <a:spcPts val="0"/>
              </a:spcAft>
              <a:buNone/>
              <a:defRPr sz="900">
                <a:solidFill>
                  <a:srgbClr val="6D6E71"/>
                </a:solidFill>
              </a:defRPr>
            </a:lvl8pPr>
            <a:lvl9pPr lvl="8" rtl="0">
              <a:spcBef>
                <a:spcPts val="800"/>
              </a:spcBef>
              <a:spcAft>
                <a:spcPts val="0"/>
              </a:spcAft>
              <a:buNone/>
              <a:defRPr sz="900">
                <a:solidFill>
                  <a:srgbClr val="6D6E71"/>
                </a:solidFill>
              </a:defRPr>
            </a:lvl9pPr>
          </a:lstStyle>
          <a:p>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75"/>
                                        </p:tgtEl>
                                        <p:attrNameLst>
                                          <p:attrName>style.visibility</p:attrName>
                                        </p:attrNameLst>
                                      </p:cBhvr>
                                      <p:to>
                                        <p:strVal val="visible"/>
                                      </p:to>
                                    </p:set>
                                    <p:animEffect transition="in" filter="fade">
                                      <p:cBhvr>
                                        <p:cTn id="7" dur="500"/>
                                        <p:tgtEl>
                                          <p:spTgt spid="4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matchingName="Picture Caption 01 - Blue">
  <p:cSld name="Picture Caption 01 - Blue">
    <p:bg>
      <p:bgPr>
        <a:blipFill rotWithShape="1">
          <a:blip r:embed="rId2">
            <a:alphaModFix/>
          </a:blip>
          <a:stretch>
            <a:fillRect/>
          </a:stretch>
        </a:blipFill>
        <a:effectLst/>
      </p:bgPr>
    </p:bg>
    <p:spTree>
      <p:nvGrpSpPr>
        <p:cNvPr id="1" name="Shape 479"/>
        <p:cNvGrpSpPr/>
        <p:nvPr/>
      </p:nvGrpSpPr>
      <p:grpSpPr>
        <a:xfrm>
          <a:off x="0" y="0"/>
          <a:ext cx="0" cy="0"/>
          <a:chOff x="0" y="0"/>
          <a:chExt cx="0" cy="0"/>
        </a:xfrm>
      </p:grpSpPr>
      <p:sp>
        <p:nvSpPr>
          <p:cNvPr id="480" name="Google Shape;480;p65"/>
          <p:cNvSpPr/>
          <p:nvPr/>
        </p:nvSpPr>
        <p:spPr>
          <a:xfrm>
            <a:off x="0" y="0"/>
            <a:ext cx="3465600" cy="5143500"/>
          </a:xfrm>
          <a:prstGeom prst="rect">
            <a:avLst/>
          </a:prstGeom>
          <a:solidFill>
            <a:srgbClr val="000000">
              <a:alpha val="20000"/>
            </a:srgbClr>
          </a:solidFill>
          <a:ln>
            <a:noFill/>
          </a:ln>
        </p:spPr>
        <p:txBody>
          <a:bodyPr spcFirstLastPara="1" wrap="square" lIns="51425" tIns="25700" rIns="51425" bIns="25700" anchor="ctr" anchorCtr="0">
            <a:noAutofit/>
          </a:bodyPr>
          <a:lstStyle/>
          <a:p>
            <a:pPr marL="0" marR="0" lvl="0" indent="0" algn="ctr" rtl="0">
              <a:spcBef>
                <a:spcPts val="0"/>
              </a:spcBef>
              <a:spcAft>
                <a:spcPts val="0"/>
              </a:spcAft>
              <a:buNone/>
            </a:pPr>
            <a:endParaRPr sz="1400">
              <a:solidFill>
                <a:schemeClr val="lt1"/>
              </a:solidFill>
              <a:latin typeface="Arial"/>
              <a:ea typeface="Arial"/>
              <a:cs typeface="Arial"/>
              <a:sym typeface="Arial"/>
            </a:endParaRPr>
          </a:p>
        </p:txBody>
      </p:sp>
      <p:sp>
        <p:nvSpPr>
          <p:cNvPr id="481" name="Google Shape;481;p65"/>
          <p:cNvSpPr txBox="1">
            <a:spLocks noGrp="1"/>
          </p:cNvSpPr>
          <p:nvPr>
            <p:ph type="subTitle" idx="1"/>
          </p:nvPr>
        </p:nvSpPr>
        <p:spPr>
          <a:xfrm>
            <a:off x="636975" y="2280600"/>
            <a:ext cx="2180100" cy="582300"/>
          </a:xfrm>
          <a:prstGeom prst="rect">
            <a:avLst/>
          </a:prstGeom>
        </p:spPr>
        <p:txBody>
          <a:bodyPr spcFirstLastPara="1" wrap="square" lIns="68575" tIns="68575" rIns="68575" bIns="68575" anchor="t" anchorCtr="0">
            <a:noAutofit/>
          </a:bodyPr>
          <a:lstStyle>
            <a:lvl1pPr lvl="0" rtl="0">
              <a:spcBef>
                <a:spcPts val="0"/>
              </a:spcBef>
              <a:spcAft>
                <a:spcPts val="0"/>
              </a:spcAft>
              <a:buNone/>
              <a:defRPr sz="1200" b="1">
                <a:solidFill>
                  <a:srgbClr val="FFFFFF"/>
                </a:solidFill>
              </a:defRPr>
            </a:lvl1pPr>
            <a:lvl2pPr lvl="1" rtl="0">
              <a:spcBef>
                <a:spcPts val="800"/>
              </a:spcBef>
              <a:spcAft>
                <a:spcPts val="0"/>
              </a:spcAft>
              <a:buNone/>
              <a:defRPr sz="1200" b="1">
                <a:solidFill>
                  <a:schemeClr val="accent1"/>
                </a:solidFill>
              </a:defRPr>
            </a:lvl2pPr>
            <a:lvl3pPr lvl="2" rtl="0">
              <a:spcBef>
                <a:spcPts val="800"/>
              </a:spcBef>
              <a:spcAft>
                <a:spcPts val="0"/>
              </a:spcAft>
              <a:buNone/>
              <a:defRPr sz="1200" b="1">
                <a:solidFill>
                  <a:schemeClr val="accent1"/>
                </a:solidFill>
              </a:defRPr>
            </a:lvl3pPr>
            <a:lvl4pPr lvl="3" rtl="0">
              <a:spcBef>
                <a:spcPts val="800"/>
              </a:spcBef>
              <a:spcAft>
                <a:spcPts val="0"/>
              </a:spcAft>
              <a:buNone/>
              <a:defRPr sz="1200" b="1">
                <a:solidFill>
                  <a:schemeClr val="accent1"/>
                </a:solidFill>
              </a:defRPr>
            </a:lvl4pPr>
            <a:lvl5pPr lvl="4" rtl="0">
              <a:spcBef>
                <a:spcPts val="800"/>
              </a:spcBef>
              <a:spcAft>
                <a:spcPts val="0"/>
              </a:spcAft>
              <a:buNone/>
              <a:defRPr sz="1200" b="1">
                <a:solidFill>
                  <a:schemeClr val="accent1"/>
                </a:solidFill>
              </a:defRPr>
            </a:lvl5pPr>
            <a:lvl6pPr lvl="5" rtl="0">
              <a:spcBef>
                <a:spcPts val="800"/>
              </a:spcBef>
              <a:spcAft>
                <a:spcPts val="0"/>
              </a:spcAft>
              <a:buNone/>
              <a:defRPr sz="1200" b="1">
                <a:solidFill>
                  <a:schemeClr val="accent1"/>
                </a:solidFill>
              </a:defRPr>
            </a:lvl6pPr>
            <a:lvl7pPr lvl="6" rtl="0">
              <a:spcBef>
                <a:spcPts val="800"/>
              </a:spcBef>
              <a:spcAft>
                <a:spcPts val="0"/>
              </a:spcAft>
              <a:buNone/>
              <a:defRPr sz="1200" b="1">
                <a:solidFill>
                  <a:schemeClr val="accent1"/>
                </a:solidFill>
              </a:defRPr>
            </a:lvl7pPr>
            <a:lvl8pPr lvl="7" rtl="0">
              <a:spcBef>
                <a:spcPts val="800"/>
              </a:spcBef>
              <a:spcAft>
                <a:spcPts val="0"/>
              </a:spcAft>
              <a:buNone/>
              <a:defRPr sz="1200" b="1">
                <a:solidFill>
                  <a:schemeClr val="accent1"/>
                </a:solidFill>
              </a:defRPr>
            </a:lvl8pPr>
            <a:lvl9pPr lvl="8" rtl="0">
              <a:spcBef>
                <a:spcPts val="800"/>
              </a:spcBef>
              <a:spcAft>
                <a:spcPts val="0"/>
              </a:spcAft>
              <a:buNone/>
              <a:defRPr sz="1200" b="1">
                <a:solidFill>
                  <a:schemeClr val="accent1"/>
                </a:solidFill>
              </a:defRPr>
            </a:lvl9pPr>
          </a:lstStyle>
          <a:p>
            <a:endParaRPr/>
          </a:p>
        </p:txBody>
      </p:sp>
      <p:pic>
        <p:nvPicPr>
          <p:cNvPr id="482" name="Google Shape;482;p65"/>
          <p:cNvPicPr preferRelativeResize="0"/>
          <p:nvPr/>
        </p:nvPicPr>
        <p:blipFill rotWithShape="1">
          <a:blip r:embed="rId3">
            <a:alphaModFix/>
          </a:blip>
          <a:srcRect/>
          <a:stretch/>
        </p:blipFill>
        <p:spPr>
          <a:xfrm>
            <a:off x="8745884" y="4742014"/>
            <a:ext cx="311507" cy="311507"/>
          </a:xfrm>
          <a:prstGeom prst="rect">
            <a:avLst/>
          </a:prstGeom>
          <a:noFill/>
          <a:ln>
            <a:noFill/>
          </a:ln>
        </p:spPr>
      </p:pic>
      <p:sp>
        <p:nvSpPr>
          <p:cNvPr id="483" name="Google Shape;483;p65"/>
          <p:cNvSpPr txBox="1"/>
          <p:nvPr/>
        </p:nvSpPr>
        <p:spPr>
          <a:xfrm>
            <a:off x="41816" y="4869659"/>
            <a:ext cx="585900" cy="2739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fld id="{00000000-1234-1234-1234-123412341234}" type="slidenum">
              <a:rPr lang="en" sz="900">
                <a:solidFill>
                  <a:schemeClr val="lt1"/>
                </a:solidFill>
                <a:latin typeface="Roboto Condensed"/>
                <a:ea typeface="Roboto Condensed"/>
                <a:cs typeface="Roboto Condensed"/>
                <a:sym typeface="Roboto Condensed"/>
              </a:rPr>
              <a:t>‹Nº›</a:t>
            </a:fld>
            <a:endParaRPr sz="900">
              <a:solidFill>
                <a:schemeClr val="lt1"/>
              </a:solidFill>
              <a:latin typeface="Roboto Condensed"/>
              <a:ea typeface="Roboto Condensed"/>
              <a:cs typeface="Roboto Condensed"/>
              <a:sym typeface="Roboto Condensed"/>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82"/>
                                        </p:tgtEl>
                                        <p:attrNameLst>
                                          <p:attrName>style.visibility</p:attrName>
                                        </p:attrNameLst>
                                      </p:cBhvr>
                                      <p:to>
                                        <p:strVal val="visible"/>
                                      </p:to>
                                    </p:set>
                                    <p:animEffect transition="in" filter="fade">
                                      <p:cBhvr>
                                        <p:cTn id="7" dur="500"/>
                                        <p:tgtEl>
                                          <p:spTgt spid="4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matchingName="Picture Caption 01 - Green">
  <p:cSld name="Picture Caption 01 - Green">
    <p:bg>
      <p:bgPr>
        <a:blipFill rotWithShape="1">
          <a:blip r:embed="rId2">
            <a:alphaModFix/>
          </a:blip>
          <a:stretch>
            <a:fillRect/>
          </a:stretch>
        </a:blipFill>
        <a:effectLst/>
      </p:bgPr>
    </p:bg>
    <p:spTree>
      <p:nvGrpSpPr>
        <p:cNvPr id="1" name="Shape 484"/>
        <p:cNvGrpSpPr/>
        <p:nvPr/>
      </p:nvGrpSpPr>
      <p:grpSpPr>
        <a:xfrm>
          <a:off x="0" y="0"/>
          <a:ext cx="0" cy="0"/>
          <a:chOff x="0" y="0"/>
          <a:chExt cx="0" cy="0"/>
        </a:xfrm>
      </p:grpSpPr>
      <p:sp>
        <p:nvSpPr>
          <p:cNvPr id="485" name="Google Shape;485;p66"/>
          <p:cNvSpPr/>
          <p:nvPr/>
        </p:nvSpPr>
        <p:spPr>
          <a:xfrm>
            <a:off x="0" y="0"/>
            <a:ext cx="3465600" cy="5143500"/>
          </a:xfrm>
          <a:prstGeom prst="rect">
            <a:avLst/>
          </a:prstGeom>
          <a:solidFill>
            <a:srgbClr val="000000">
              <a:alpha val="20000"/>
            </a:srgbClr>
          </a:solidFill>
          <a:ln>
            <a:noFill/>
          </a:ln>
        </p:spPr>
        <p:txBody>
          <a:bodyPr spcFirstLastPara="1" wrap="square" lIns="51425" tIns="25700" rIns="51425" bIns="25700" anchor="ctr" anchorCtr="0">
            <a:noAutofit/>
          </a:bodyPr>
          <a:lstStyle/>
          <a:p>
            <a:pPr marL="0" marR="0" lvl="0" indent="0" algn="ctr" rtl="0">
              <a:spcBef>
                <a:spcPts val="0"/>
              </a:spcBef>
              <a:spcAft>
                <a:spcPts val="0"/>
              </a:spcAft>
              <a:buNone/>
            </a:pPr>
            <a:endParaRPr sz="1400">
              <a:solidFill>
                <a:schemeClr val="lt1"/>
              </a:solidFill>
              <a:latin typeface="Arial"/>
              <a:ea typeface="Arial"/>
              <a:cs typeface="Arial"/>
              <a:sym typeface="Arial"/>
            </a:endParaRPr>
          </a:p>
        </p:txBody>
      </p:sp>
      <p:pic>
        <p:nvPicPr>
          <p:cNvPr id="486" name="Google Shape;486;p66"/>
          <p:cNvPicPr preferRelativeResize="0"/>
          <p:nvPr/>
        </p:nvPicPr>
        <p:blipFill rotWithShape="1">
          <a:blip r:embed="rId3">
            <a:alphaModFix/>
          </a:blip>
          <a:srcRect/>
          <a:stretch/>
        </p:blipFill>
        <p:spPr>
          <a:xfrm>
            <a:off x="8745884" y="4742014"/>
            <a:ext cx="311507" cy="311507"/>
          </a:xfrm>
          <a:prstGeom prst="rect">
            <a:avLst/>
          </a:prstGeom>
          <a:noFill/>
          <a:ln>
            <a:noFill/>
          </a:ln>
        </p:spPr>
      </p:pic>
      <p:sp>
        <p:nvSpPr>
          <p:cNvPr id="487" name="Google Shape;487;p66"/>
          <p:cNvSpPr txBox="1">
            <a:spLocks noGrp="1"/>
          </p:cNvSpPr>
          <p:nvPr>
            <p:ph type="subTitle" idx="1"/>
          </p:nvPr>
        </p:nvSpPr>
        <p:spPr>
          <a:xfrm>
            <a:off x="636975" y="2280600"/>
            <a:ext cx="2180100" cy="582300"/>
          </a:xfrm>
          <a:prstGeom prst="rect">
            <a:avLst/>
          </a:prstGeom>
        </p:spPr>
        <p:txBody>
          <a:bodyPr spcFirstLastPara="1" wrap="square" lIns="68575" tIns="68575" rIns="68575" bIns="68575" anchor="t" anchorCtr="0">
            <a:noAutofit/>
          </a:bodyPr>
          <a:lstStyle>
            <a:lvl1pPr lvl="0" rtl="0">
              <a:spcBef>
                <a:spcPts val="0"/>
              </a:spcBef>
              <a:spcAft>
                <a:spcPts val="0"/>
              </a:spcAft>
              <a:buNone/>
              <a:defRPr sz="1200" b="1">
                <a:solidFill>
                  <a:srgbClr val="FFFFFF"/>
                </a:solidFill>
              </a:defRPr>
            </a:lvl1pPr>
            <a:lvl2pPr lvl="1" rtl="0">
              <a:spcBef>
                <a:spcPts val="800"/>
              </a:spcBef>
              <a:spcAft>
                <a:spcPts val="0"/>
              </a:spcAft>
              <a:buNone/>
              <a:defRPr sz="1200" b="1">
                <a:solidFill>
                  <a:schemeClr val="accent1"/>
                </a:solidFill>
              </a:defRPr>
            </a:lvl2pPr>
            <a:lvl3pPr lvl="2" rtl="0">
              <a:spcBef>
                <a:spcPts val="800"/>
              </a:spcBef>
              <a:spcAft>
                <a:spcPts val="0"/>
              </a:spcAft>
              <a:buNone/>
              <a:defRPr sz="1200" b="1">
                <a:solidFill>
                  <a:schemeClr val="accent1"/>
                </a:solidFill>
              </a:defRPr>
            </a:lvl3pPr>
            <a:lvl4pPr lvl="3" rtl="0">
              <a:spcBef>
                <a:spcPts val="800"/>
              </a:spcBef>
              <a:spcAft>
                <a:spcPts val="0"/>
              </a:spcAft>
              <a:buNone/>
              <a:defRPr sz="1200" b="1">
                <a:solidFill>
                  <a:schemeClr val="accent1"/>
                </a:solidFill>
              </a:defRPr>
            </a:lvl4pPr>
            <a:lvl5pPr lvl="4" rtl="0">
              <a:spcBef>
                <a:spcPts val="800"/>
              </a:spcBef>
              <a:spcAft>
                <a:spcPts val="0"/>
              </a:spcAft>
              <a:buNone/>
              <a:defRPr sz="1200" b="1">
                <a:solidFill>
                  <a:schemeClr val="accent1"/>
                </a:solidFill>
              </a:defRPr>
            </a:lvl5pPr>
            <a:lvl6pPr lvl="5" rtl="0">
              <a:spcBef>
                <a:spcPts val="800"/>
              </a:spcBef>
              <a:spcAft>
                <a:spcPts val="0"/>
              </a:spcAft>
              <a:buNone/>
              <a:defRPr sz="1200" b="1">
                <a:solidFill>
                  <a:schemeClr val="accent1"/>
                </a:solidFill>
              </a:defRPr>
            </a:lvl6pPr>
            <a:lvl7pPr lvl="6" rtl="0">
              <a:spcBef>
                <a:spcPts val="800"/>
              </a:spcBef>
              <a:spcAft>
                <a:spcPts val="0"/>
              </a:spcAft>
              <a:buNone/>
              <a:defRPr sz="1200" b="1">
                <a:solidFill>
                  <a:schemeClr val="accent1"/>
                </a:solidFill>
              </a:defRPr>
            </a:lvl7pPr>
            <a:lvl8pPr lvl="7" rtl="0">
              <a:spcBef>
                <a:spcPts val="800"/>
              </a:spcBef>
              <a:spcAft>
                <a:spcPts val="0"/>
              </a:spcAft>
              <a:buNone/>
              <a:defRPr sz="1200" b="1">
                <a:solidFill>
                  <a:schemeClr val="accent1"/>
                </a:solidFill>
              </a:defRPr>
            </a:lvl8pPr>
            <a:lvl9pPr lvl="8" rtl="0">
              <a:spcBef>
                <a:spcPts val="800"/>
              </a:spcBef>
              <a:spcAft>
                <a:spcPts val="0"/>
              </a:spcAft>
              <a:buNone/>
              <a:defRPr sz="1200" b="1">
                <a:solidFill>
                  <a:schemeClr val="accent1"/>
                </a:solidFill>
              </a:defRPr>
            </a:lvl9pPr>
          </a:lstStyle>
          <a:p>
            <a:endParaRPr/>
          </a:p>
        </p:txBody>
      </p:sp>
      <p:sp>
        <p:nvSpPr>
          <p:cNvPr id="488" name="Google Shape;488;p66"/>
          <p:cNvSpPr txBox="1"/>
          <p:nvPr/>
        </p:nvSpPr>
        <p:spPr>
          <a:xfrm>
            <a:off x="41816" y="4869659"/>
            <a:ext cx="585900" cy="2739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fld id="{00000000-1234-1234-1234-123412341234}" type="slidenum">
              <a:rPr lang="en" sz="900">
                <a:solidFill>
                  <a:schemeClr val="lt1"/>
                </a:solidFill>
                <a:latin typeface="Roboto Condensed"/>
                <a:ea typeface="Roboto Condensed"/>
                <a:cs typeface="Roboto Condensed"/>
                <a:sym typeface="Roboto Condensed"/>
              </a:rPr>
              <a:t>‹Nº›</a:t>
            </a:fld>
            <a:endParaRPr sz="900">
              <a:solidFill>
                <a:schemeClr val="lt1"/>
              </a:solidFill>
              <a:latin typeface="Roboto Condensed"/>
              <a:ea typeface="Roboto Condensed"/>
              <a:cs typeface="Roboto Condensed"/>
              <a:sym typeface="Roboto Condensed"/>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86"/>
                                        </p:tgtEl>
                                        <p:attrNameLst>
                                          <p:attrName>style.visibility</p:attrName>
                                        </p:attrNameLst>
                                      </p:cBhvr>
                                      <p:to>
                                        <p:strVal val="visible"/>
                                      </p:to>
                                    </p:set>
                                    <p:animEffect transition="in" filter="fade">
                                      <p:cBhvr>
                                        <p:cTn id="7" dur="500"/>
                                        <p:tgtEl>
                                          <p:spTgt spid="4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matchingName="Picture Caption 01 - Orange">
  <p:cSld name="Picture Caption 01 - Orange">
    <p:bg>
      <p:bgPr>
        <a:blipFill rotWithShape="1">
          <a:blip r:embed="rId2">
            <a:alphaModFix/>
          </a:blip>
          <a:stretch>
            <a:fillRect/>
          </a:stretch>
        </a:blipFill>
        <a:effectLst/>
      </p:bgPr>
    </p:bg>
    <p:spTree>
      <p:nvGrpSpPr>
        <p:cNvPr id="1" name="Shape 489"/>
        <p:cNvGrpSpPr/>
        <p:nvPr/>
      </p:nvGrpSpPr>
      <p:grpSpPr>
        <a:xfrm>
          <a:off x="0" y="0"/>
          <a:ext cx="0" cy="0"/>
          <a:chOff x="0" y="0"/>
          <a:chExt cx="0" cy="0"/>
        </a:xfrm>
      </p:grpSpPr>
      <p:sp>
        <p:nvSpPr>
          <p:cNvPr id="490" name="Google Shape;490;p67"/>
          <p:cNvSpPr/>
          <p:nvPr/>
        </p:nvSpPr>
        <p:spPr>
          <a:xfrm>
            <a:off x="0" y="0"/>
            <a:ext cx="3465600" cy="5143500"/>
          </a:xfrm>
          <a:prstGeom prst="rect">
            <a:avLst/>
          </a:prstGeom>
          <a:solidFill>
            <a:srgbClr val="000000">
              <a:alpha val="20000"/>
            </a:srgbClr>
          </a:solidFill>
          <a:ln>
            <a:noFill/>
          </a:ln>
        </p:spPr>
        <p:txBody>
          <a:bodyPr spcFirstLastPara="1" wrap="square" lIns="51425" tIns="25700" rIns="51425" bIns="25700" anchor="ctr" anchorCtr="0">
            <a:noAutofit/>
          </a:bodyPr>
          <a:lstStyle/>
          <a:p>
            <a:pPr marL="0" marR="0" lvl="0" indent="0" algn="ctr" rtl="0">
              <a:spcBef>
                <a:spcPts val="0"/>
              </a:spcBef>
              <a:spcAft>
                <a:spcPts val="0"/>
              </a:spcAft>
              <a:buNone/>
            </a:pPr>
            <a:endParaRPr sz="1400">
              <a:solidFill>
                <a:schemeClr val="lt1"/>
              </a:solidFill>
              <a:latin typeface="Arial"/>
              <a:ea typeface="Arial"/>
              <a:cs typeface="Arial"/>
              <a:sym typeface="Arial"/>
            </a:endParaRPr>
          </a:p>
        </p:txBody>
      </p:sp>
      <p:pic>
        <p:nvPicPr>
          <p:cNvPr id="491" name="Google Shape;491;p67"/>
          <p:cNvPicPr preferRelativeResize="0"/>
          <p:nvPr/>
        </p:nvPicPr>
        <p:blipFill rotWithShape="1">
          <a:blip r:embed="rId3">
            <a:alphaModFix/>
          </a:blip>
          <a:srcRect/>
          <a:stretch/>
        </p:blipFill>
        <p:spPr>
          <a:xfrm>
            <a:off x="8745884" y="4742014"/>
            <a:ext cx="311507" cy="311507"/>
          </a:xfrm>
          <a:prstGeom prst="rect">
            <a:avLst/>
          </a:prstGeom>
          <a:noFill/>
          <a:ln>
            <a:noFill/>
          </a:ln>
        </p:spPr>
      </p:pic>
      <p:sp>
        <p:nvSpPr>
          <p:cNvPr id="492" name="Google Shape;492;p67"/>
          <p:cNvSpPr txBox="1">
            <a:spLocks noGrp="1"/>
          </p:cNvSpPr>
          <p:nvPr>
            <p:ph type="subTitle" idx="1"/>
          </p:nvPr>
        </p:nvSpPr>
        <p:spPr>
          <a:xfrm>
            <a:off x="636975" y="2280600"/>
            <a:ext cx="2180100" cy="582300"/>
          </a:xfrm>
          <a:prstGeom prst="rect">
            <a:avLst/>
          </a:prstGeom>
        </p:spPr>
        <p:txBody>
          <a:bodyPr spcFirstLastPara="1" wrap="square" lIns="68575" tIns="68575" rIns="68575" bIns="68575" anchor="t" anchorCtr="0">
            <a:noAutofit/>
          </a:bodyPr>
          <a:lstStyle>
            <a:lvl1pPr lvl="0" rtl="0">
              <a:spcBef>
                <a:spcPts val="0"/>
              </a:spcBef>
              <a:spcAft>
                <a:spcPts val="0"/>
              </a:spcAft>
              <a:buNone/>
              <a:defRPr sz="1200" b="1">
                <a:solidFill>
                  <a:srgbClr val="FFFFFF"/>
                </a:solidFill>
              </a:defRPr>
            </a:lvl1pPr>
            <a:lvl2pPr lvl="1" rtl="0">
              <a:spcBef>
                <a:spcPts val="800"/>
              </a:spcBef>
              <a:spcAft>
                <a:spcPts val="0"/>
              </a:spcAft>
              <a:buNone/>
              <a:defRPr sz="1200" b="1">
                <a:solidFill>
                  <a:schemeClr val="accent1"/>
                </a:solidFill>
              </a:defRPr>
            </a:lvl2pPr>
            <a:lvl3pPr lvl="2" rtl="0">
              <a:spcBef>
                <a:spcPts val="800"/>
              </a:spcBef>
              <a:spcAft>
                <a:spcPts val="0"/>
              </a:spcAft>
              <a:buNone/>
              <a:defRPr sz="1200" b="1">
                <a:solidFill>
                  <a:schemeClr val="accent1"/>
                </a:solidFill>
              </a:defRPr>
            </a:lvl3pPr>
            <a:lvl4pPr lvl="3" rtl="0">
              <a:spcBef>
                <a:spcPts val="800"/>
              </a:spcBef>
              <a:spcAft>
                <a:spcPts val="0"/>
              </a:spcAft>
              <a:buNone/>
              <a:defRPr sz="1200" b="1">
                <a:solidFill>
                  <a:schemeClr val="accent1"/>
                </a:solidFill>
              </a:defRPr>
            </a:lvl4pPr>
            <a:lvl5pPr lvl="4" rtl="0">
              <a:spcBef>
                <a:spcPts val="800"/>
              </a:spcBef>
              <a:spcAft>
                <a:spcPts val="0"/>
              </a:spcAft>
              <a:buNone/>
              <a:defRPr sz="1200" b="1">
                <a:solidFill>
                  <a:schemeClr val="accent1"/>
                </a:solidFill>
              </a:defRPr>
            </a:lvl5pPr>
            <a:lvl6pPr lvl="5" rtl="0">
              <a:spcBef>
                <a:spcPts val="800"/>
              </a:spcBef>
              <a:spcAft>
                <a:spcPts val="0"/>
              </a:spcAft>
              <a:buNone/>
              <a:defRPr sz="1200" b="1">
                <a:solidFill>
                  <a:schemeClr val="accent1"/>
                </a:solidFill>
              </a:defRPr>
            </a:lvl6pPr>
            <a:lvl7pPr lvl="6" rtl="0">
              <a:spcBef>
                <a:spcPts val="800"/>
              </a:spcBef>
              <a:spcAft>
                <a:spcPts val="0"/>
              </a:spcAft>
              <a:buNone/>
              <a:defRPr sz="1200" b="1">
                <a:solidFill>
                  <a:schemeClr val="accent1"/>
                </a:solidFill>
              </a:defRPr>
            </a:lvl7pPr>
            <a:lvl8pPr lvl="7" rtl="0">
              <a:spcBef>
                <a:spcPts val="800"/>
              </a:spcBef>
              <a:spcAft>
                <a:spcPts val="0"/>
              </a:spcAft>
              <a:buNone/>
              <a:defRPr sz="1200" b="1">
                <a:solidFill>
                  <a:schemeClr val="accent1"/>
                </a:solidFill>
              </a:defRPr>
            </a:lvl8pPr>
            <a:lvl9pPr lvl="8" rtl="0">
              <a:spcBef>
                <a:spcPts val="800"/>
              </a:spcBef>
              <a:spcAft>
                <a:spcPts val="0"/>
              </a:spcAft>
              <a:buNone/>
              <a:defRPr sz="1200" b="1">
                <a:solidFill>
                  <a:schemeClr val="accent1"/>
                </a:solidFill>
              </a:defRPr>
            </a:lvl9pPr>
          </a:lstStyle>
          <a:p>
            <a:endParaRPr/>
          </a:p>
        </p:txBody>
      </p:sp>
      <p:sp>
        <p:nvSpPr>
          <p:cNvPr id="493" name="Google Shape;493;p67"/>
          <p:cNvSpPr txBox="1"/>
          <p:nvPr/>
        </p:nvSpPr>
        <p:spPr>
          <a:xfrm>
            <a:off x="41816" y="4869659"/>
            <a:ext cx="585900" cy="2739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fld id="{00000000-1234-1234-1234-123412341234}" type="slidenum">
              <a:rPr lang="en" sz="900">
                <a:solidFill>
                  <a:schemeClr val="lt1"/>
                </a:solidFill>
                <a:latin typeface="Roboto Condensed"/>
                <a:ea typeface="Roboto Condensed"/>
                <a:cs typeface="Roboto Condensed"/>
                <a:sym typeface="Roboto Condensed"/>
              </a:rPr>
              <a:t>‹Nº›</a:t>
            </a:fld>
            <a:endParaRPr sz="900">
              <a:solidFill>
                <a:schemeClr val="lt1"/>
              </a:solidFill>
              <a:latin typeface="Roboto Condensed"/>
              <a:ea typeface="Roboto Condensed"/>
              <a:cs typeface="Roboto Condensed"/>
              <a:sym typeface="Roboto Condensed"/>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91"/>
                                        </p:tgtEl>
                                        <p:attrNameLst>
                                          <p:attrName>style.visibility</p:attrName>
                                        </p:attrNameLst>
                                      </p:cBhvr>
                                      <p:to>
                                        <p:strVal val="visible"/>
                                      </p:to>
                                    </p:set>
                                    <p:animEffect transition="in" filter="fade">
                                      <p:cBhvr>
                                        <p:cTn id="7" dur="500"/>
                                        <p:tgtEl>
                                          <p:spTgt spid="4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matchingName="Picture Caption 02 - Blue">
  <p:cSld name="Picture Caption 02 - Blue">
    <p:bg>
      <p:bgPr>
        <a:blipFill rotWithShape="1">
          <a:blip r:embed="rId2">
            <a:alphaModFix/>
          </a:blip>
          <a:stretch>
            <a:fillRect/>
          </a:stretch>
        </a:blipFill>
        <a:effectLst/>
      </p:bgPr>
    </p:bg>
    <p:spTree>
      <p:nvGrpSpPr>
        <p:cNvPr id="1" name="Shape 494"/>
        <p:cNvGrpSpPr/>
        <p:nvPr/>
      </p:nvGrpSpPr>
      <p:grpSpPr>
        <a:xfrm>
          <a:off x="0" y="0"/>
          <a:ext cx="0" cy="0"/>
          <a:chOff x="0" y="0"/>
          <a:chExt cx="0" cy="0"/>
        </a:xfrm>
      </p:grpSpPr>
      <p:pic>
        <p:nvPicPr>
          <p:cNvPr id="495" name="Google Shape;495;p68"/>
          <p:cNvPicPr preferRelativeResize="0"/>
          <p:nvPr/>
        </p:nvPicPr>
        <p:blipFill rotWithShape="1">
          <a:blip r:embed="rId3">
            <a:alphaModFix/>
          </a:blip>
          <a:srcRect/>
          <a:stretch/>
        </p:blipFill>
        <p:spPr>
          <a:xfrm>
            <a:off x="8745884" y="4742014"/>
            <a:ext cx="311507" cy="311507"/>
          </a:xfrm>
          <a:prstGeom prst="rect">
            <a:avLst/>
          </a:prstGeom>
          <a:noFill/>
          <a:ln>
            <a:noFill/>
          </a:ln>
        </p:spPr>
      </p:pic>
      <p:sp>
        <p:nvSpPr>
          <p:cNvPr id="496" name="Google Shape;496;p68"/>
          <p:cNvSpPr txBox="1">
            <a:spLocks noGrp="1"/>
          </p:cNvSpPr>
          <p:nvPr>
            <p:ph type="subTitle" idx="1"/>
          </p:nvPr>
        </p:nvSpPr>
        <p:spPr>
          <a:xfrm>
            <a:off x="636975" y="2280600"/>
            <a:ext cx="2180100" cy="582300"/>
          </a:xfrm>
          <a:prstGeom prst="rect">
            <a:avLst/>
          </a:prstGeom>
        </p:spPr>
        <p:txBody>
          <a:bodyPr spcFirstLastPara="1" wrap="square" lIns="68575" tIns="68575" rIns="68575" bIns="68575" anchor="t" anchorCtr="0">
            <a:noAutofit/>
          </a:bodyPr>
          <a:lstStyle>
            <a:lvl1pPr lvl="0" rtl="0">
              <a:spcBef>
                <a:spcPts val="0"/>
              </a:spcBef>
              <a:spcAft>
                <a:spcPts val="0"/>
              </a:spcAft>
              <a:buNone/>
              <a:defRPr sz="1200" b="1">
                <a:solidFill>
                  <a:srgbClr val="FFFFFF"/>
                </a:solidFill>
              </a:defRPr>
            </a:lvl1pPr>
            <a:lvl2pPr lvl="1" rtl="0">
              <a:spcBef>
                <a:spcPts val="800"/>
              </a:spcBef>
              <a:spcAft>
                <a:spcPts val="0"/>
              </a:spcAft>
              <a:buNone/>
              <a:defRPr sz="1200" b="1">
                <a:solidFill>
                  <a:schemeClr val="accent1"/>
                </a:solidFill>
              </a:defRPr>
            </a:lvl2pPr>
            <a:lvl3pPr lvl="2" rtl="0">
              <a:spcBef>
                <a:spcPts val="800"/>
              </a:spcBef>
              <a:spcAft>
                <a:spcPts val="0"/>
              </a:spcAft>
              <a:buNone/>
              <a:defRPr sz="1200" b="1">
                <a:solidFill>
                  <a:schemeClr val="accent1"/>
                </a:solidFill>
              </a:defRPr>
            </a:lvl3pPr>
            <a:lvl4pPr lvl="3" rtl="0">
              <a:spcBef>
                <a:spcPts val="800"/>
              </a:spcBef>
              <a:spcAft>
                <a:spcPts val="0"/>
              </a:spcAft>
              <a:buNone/>
              <a:defRPr sz="1200" b="1">
                <a:solidFill>
                  <a:schemeClr val="accent1"/>
                </a:solidFill>
              </a:defRPr>
            </a:lvl4pPr>
            <a:lvl5pPr lvl="4" rtl="0">
              <a:spcBef>
                <a:spcPts val="800"/>
              </a:spcBef>
              <a:spcAft>
                <a:spcPts val="0"/>
              </a:spcAft>
              <a:buNone/>
              <a:defRPr sz="1200" b="1">
                <a:solidFill>
                  <a:schemeClr val="accent1"/>
                </a:solidFill>
              </a:defRPr>
            </a:lvl5pPr>
            <a:lvl6pPr lvl="5" rtl="0">
              <a:spcBef>
                <a:spcPts val="800"/>
              </a:spcBef>
              <a:spcAft>
                <a:spcPts val="0"/>
              </a:spcAft>
              <a:buNone/>
              <a:defRPr sz="1200" b="1">
                <a:solidFill>
                  <a:schemeClr val="accent1"/>
                </a:solidFill>
              </a:defRPr>
            </a:lvl6pPr>
            <a:lvl7pPr lvl="6" rtl="0">
              <a:spcBef>
                <a:spcPts val="800"/>
              </a:spcBef>
              <a:spcAft>
                <a:spcPts val="0"/>
              </a:spcAft>
              <a:buNone/>
              <a:defRPr sz="1200" b="1">
                <a:solidFill>
                  <a:schemeClr val="accent1"/>
                </a:solidFill>
              </a:defRPr>
            </a:lvl7pPr>
            <a:lvl8pPr lvl="7" rtl="0">
              <a:spcBef>
                <a:spcPts val="800"/>
              </a:spcBef>
              <a:spcAft>
                <a:spcPts val="0"/>
              </a:spcAft>
              <a:buNone/>
              <a:defRPr sz="1200" b="1">
                <a:solidFill>
                  <a:schemeClr val="accent1"/>
                </a:solidFill>
              </a:defRPr>
            </a:lvl8pPr>
            <a:lvl9pPr lvl="8" rtl="0">
              <a:spcBef>
                <a:spcPts val="800"/>
              </a:spcBef>
              <a:spcAft>
                <a:spcPts val="0"/>
              </a:spcAft>
              <a:buNone/>
              <a:defRPr sz="1200" b="1">
                <a:solidFill>
                  <a:schemeClr val="accent1"/>
                </a:solidFill>
              </a:defRPr>
            </a:lvl9pPr>
          </a:lstStyle>
          <a:p>
            <a:endParaRPr/>
          </a:p>
        </p:txBody>
      </p:sp>
      <p:sp>
        <p:nvSpPr>
          <p:cNvPr id="497" name="Google Shape;497;p68"/>
          <p:cNvSpPr txBox="1"/>
          <p:nvPr/>
        </p:nvSpPr>
        <p:spPr>
          <a:xfrm>
            <a:off x="41816" y="4869659"/>
            <a:ext cx="585900" cy="2739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fld id="{00000000-1234-1234-1234-123412341234}" type="slidenum">
              <a:rPr lang="en" sz="900">
                <a:solidFill>
                  <a:schemeClr val="lt1"/>
                </a:solidFill>
                <a:latin typeface="Roboto Condensed"/>
                <a:ea typeface="Roboto Condensed"/>
                <a:cs typeface="Roboto Condensed"/>
                <a:sym typeface="Roboto Condensed"/>
              </a:rPr>
              <a:t>‹Nº›</a:t>
            </a:fld>
            <a:endParaRPr sz="900">
              <a:solidFill>
                <a:schemeClr val="lt1"/>
              </a:solidFill>
              <a:latin typeface="Roboto Condensed"/>
              <a:ea typeface="Roboto Condensed"/>
              <a:cs typeface="Roboto Condensed"/>
              <a:sym typeface="Roboto Condensed"/>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95"/>
                                        </p:tgtEl>
                                        <p:attrNameLst>
                                          <p:attrName>style.visibility</p:attrName>
                                        </p:attrNameLst>
                                      </p:cBhvr>
                                      <p:to>
                                        <p:strVal val="visible"/>
                                      </p:to>
                                    </p:set>
                                    <p:animEffect transition="in" filter="fade">
                                      <p:cBhvr>
                                        <p:cTn id="7" dur="500"/>
                                        <p:tgtEl>
                                          <p:spTgt spid="4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matchingName="Picture Caption 02 - Green">
  <p:cSld name="Picture Caption 02 - Green">
    <p:bg>
      <p:bgPr>
        <a:blipFill rotWithShape="1">
          <a:blip r:embed="rId2">
            <a:alphaModFix/>
          </a:blip>
          <a:stretch>
            <a:fillRect/>
          </a:stretch>
        </a:blipFill>
        <a:effectLst/>
      </p:bgPr>
    </p:bg>
    <p:spTree>
      <p:nvGrpSpPr>
        <p:cNvPr id="1" name="Shape 498"/>
        <p:cNvGrpSpPr/>
        <p:nvPr/>
      </p:nvGrpSpPr>
      <p:grpSpPr>
        <a:xfrm>
          <a:off x="0" y="0"/>
          <a:ext cx="0" cy="0"/>
          <a:chOff x="0" y="0"/>
          <a:chExt cx="0" cy="0"/>
        </a:xfrm>
      </p:grpSpPr>
      <p:pic>
        <p:nvPicPr>
          <p:cNvPr id="499" name="Google Shape;499;p69"/>
          <p:cNvPicPr preferRelativeResize="0"/>
          <p:nvPr/>
        </p:nvPicPr>
        <p:blipFill rotWithShape="1">
          <a:blip r:embed="rId3">
            <a:alphaModFix/>
          </a:blip>
          <a:srcRect/>
          <a:stretch/>
        </p:blipFill>
        <p:spPr>
          <a:xfrm>
            <a:off x="8745884" y="4742014"/>
            <a:ext cx="311507" cy="311507"/>
          </a:xfrm>
          <a:prstGeom prst="rect">
            <a:avLst/>
          </a:prstGeom>
          <a:noFill/>
          <a:ln>
            <a:noFill/>
          </a:ln>
        </p:spPr>
      </p:pic>
      <p:sp>
        <p:nvSpPr>
          <p:cNvPr id="500" name="Google Shape;500;p69"/>
          <p:cNvSpPr txBox="1">
            <a:spLocks noGrp="1"/>
          </p:cNvSpPr>
          <p:nvPr>
            <p:ph type="subTitle" idx="1"/>
          </p:nvPr>
        </p:nvSpPr>
        <p:spPr>
          <a:xfrm>
            <a:off x="636975" y="2280600"/>
            <a:ext cx="2180100" cy="582300"/>
          </a:xfrm>
          <a:prstGeom prst="rect">
            <a:avLst/>
          </a:prstGeom>
        </p:spPr>
        <p:txBody>
          <a:bodyPr spcFirstLastPara="1" wrap="square" lIns="68575" tIns="68575" rIns="68575" bIns="68575" anchor="t" anchorCtr="0">
            <a:noAutofit/>
          </a:bodyPr>
          <a:lstStyle>
            <a:lvl1pPr lvl="0" rtl="0">
              <a:spcBef>
                <a:spcPts val="0"/>
              </a:spcBef>
              <a:spcAft>
                <a:spcPts val="0"/>
              </a:spcAft>
              <a:buNone/>
              <a:defRPr sz="1200" b="1">
                <a:solidFill>
                  <a:srgbClr val="FFFFFF"/>
                </a:solidFill>
              </a:defRPr>
            </a:lvl1pPr>
            <a:lvl2pPr lvl="1" rtl="0">
              <a:spcBef>
                <a:spcPts val="800"/>
              </a:spcBef>
              <a:spcAft>
                <a:spcPts val="0"/>
              </a:spcAft>
              <a:buNone/>
              <a:defRPr sz="1200" b="1">
                <a:solidFill>
                  <a:schemeClr val="accent1"/>
                </a:solidFill>
              </a:defRPr>
            </a:lvl2pPr>
            <a:lvl3pPr lvl="2" rtl="0">
              <a:spcBef>
                <a:spcPts val="800"/>
              </a:spcBef>
              <a:spcAft>
                <a:spcPts val="0"/>
              </a:spcAft>
              <a:buNone/>
              <a:defRPr sz="1200" b="1">
                <a:solidFill>
                  <a:schemeClr val="accent1"/>
                </a:solidFill>
              </a:defRPr>
            </a:lvl3pPr>
            <a:lvl4pPr lvl="3" rtl="0">
              <a:spcBef>
                <a:spcPts val="800"/>
              </a:spcBef>
              <a:spcAft>
                <a:spcPts val="0"/>
              </a:spcAft>
              <a:buNone/>
              <a:defRPr sz="1200" b="1">
                <a:solidFill>
                  <a:schemeClr val="accent1"/>
                </a:solidFill>
              </a:defRPr>
            </a:lvl4pPr>
            <a:lvl5pPr lvl="4" rtl="0">
              <a:spcBef>
                <a:spcPts val="800"/>
              </a:spcBef>
              <a:spcAft>
                <a:spcPts val="0"/>
              </a:spcAft>
              <a:buNone/>
              <a:defRPr sz="1200" b="1">
                <a:solidFill>
                  <a:schemeClr val="accent1"/>
                </a:solidFill>
              </a:defRPr>
            </a:lvl5pPr>
            <a:lvl6pPr lvl="5" rtl="0">
              <a:spcBef>
                <a:spcPts val="800"/>
              </a:spcBef>
              <a:spcAft>
                <a:spcPts val="0"/>
              </a:spcAft>
              <a:buNone/>
              <a:defRPr sz="1200" b="1">
                <a:solidFill>
                  <a:schemeClr val="accent1"/>
                </a:solidFill>
              </a:defRPr>
            </a:lvl6pPr>
            <a:lvl7pPr lvl="6" rtl="0">
              <a:spcBef>
                <a:spcPts val="800"/>
              </a:spcBef>
              <a:spcAft>
                <a:spcPts val="0"/>
              </a:spcAft>
              <a:buNone/>
              <a:defRPr sz="1200" b="1">
                <a:solidFill>
                  <a:schemeClr val="accent1"/>
                </a:solidFill>
              </a:defRPr>
            </a:lvl7pPr>
            <a:lvl8pPr lvl="7" rtl="0">
              <a:spcBef>
                <a:spcPts val="800"/>
              </a:spcBef>
              <a:spcAft>
                <a:spcPts val="0"/>
              </a:spcAft>
              <a:buNone/>
              <a:defRPr sz="1200" b="1">
                <a:solidFill>
                  <a:schemeClr val="accent1"/>
                </a:solidFill>
              </a:defRPr>
            </a:lvl8pPr>
            <a:lvl9pPr lvl="8" rtl="0">
              <a:spcBef>
                <a:spcPts val="800"/>
              </a:spcBef>
              <a:spcAft>
                <a:spcPts val="0"/>
              </a:spcAft>
              <a:buNone/>
              <a:defRPr sz="1200" b="1">
                <a:solidFill>
                  <a:schemeClr val="accent1"/>
                </a:solidFill>
              </a:defRPr>
            </a:lvl9pPr>
          </a:lstStyle>
          <a:p>
            <a:endParaRPr/>
          </a:p>
        </p:txBody>
      </p:sp>
      <p:sp>
        <p:nvSpPr>
          <p:cNvPr id="501" name="Google Shape;501;p69"/>
          <p:cNvSpPr txBox="1"/>
          <p:nvPr/>
        </p:nvSpPr>
        <p:spPr>
          <a:xfrm>
            <a:off x="41816" y="4869659"/>
            <a:ext cx="585900" cy="2739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fld id="{00000000-1234-1234-1234-123412341234}" type="slidenum">
              <a:rPr lang="en" sz="900">
                <a:solidFill>
                  <a:schemeClr val="lt1"/>
                </a:solidFill>
                <a:latin typeface="Roboto Condensed"/>
                <a:ea typeface="Roboto Condensed"/>
                <a:cs typeface="Roboto Condensed"/>
                <a:sym typeface="Roboto Condensed"/>
              </a:rPr>
              <a:t>‹Nº›</a:t>
            </a:fld>
            <a:endParaRPr sz="900">
              <a:solidFill>
                <a:schemeClr val="lt1"/>
              </a:solidFill>
              <a:latin typeface="Roboto Condensed"/>
              <a:ea typeface="Roboto Condensed"/>
              <a:cs typeface="Roboto Condensed"/>
              <a:sym typeface="Roboto Condensed"/>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99"/>
                                        </p:tgtEl>
                                        <p:attrNameLst>
                                          <p:attrName>style.visibility</p:attrName>
                                        </p:attrNameLst>
                                      </p:cBhvr>
                                      <p:to>
                                        <p:strVal val="visible"/>
                                      </p:to>
                                    </p:set>
                                    <p:animEffect transition="in" filter="fade">
                                      <p:cBhvr>
                                        <p:cTn id="7" dur="500"/>
                                        <p:tgtEl>
                                          <p:spTgt spid="4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matchingName="Picture Caption 02 - Orange">
  <p:cSld name="Picture Caption 02 - Orange">
    <p:bg>
      <p:bgPr>
        <a:blipFill rotWithShape="1">
          <a:blip r:embed="rId2">
            <a:alphaModFix/>
          </a:blip>
          <a:stretch>
            <a:fillRect/>
          </a:stretch>
        </a:blipFill>
        <a:effectLst/>
      </p:bgPr>
    </p:bg>
    <p:spTree>
      <p:nvGrpSpPr>
        <p:cNvPr id="1" name="Shape 502"/>
        <p:cNvGrpSpPr/>
        <p:nvPr/>
      </p:nvGrpSpPr>
      <p:grpSpPr>
        <a:xfrm>
          <a:off x="0" y="0"/>
          <a:ext cx="0" cy="0"/>
          <a:chOff x="0" y="0"/>
          <a:chExt cx="0" cy="0"/>
        </a:xfrm>
      </p:grpSpPr>
      <p:pic>
        <p:nvPicPr>
          <p:cNvPr id="503" name="Google Shape;503;p70"/>
          <p:cNvPicPr preferRelativeResize="0"/>
          <p:nvPr/>
        </p:nvPicPr>
        <p:blipFill rotWithShape="1">
          <a:blip r:embed="rId3">
            <a:alphaModFix/>
          </a:blip>
          <a:srcRect/>
          <a:stretch/>
        </p:blipFill>
        <p:spPr>
          <a:xfrm>
            <a:off x="8745884" y="4742014"/>
            <a:ext cx="311507" cy="311507"/>
          </a:xfrm>
          <a:prstGeom prst="rect">
            <a:avLst/>
          </a:prstGeom>
          <a:noFill/>
          <a:ln>
            <a:noFill/>
          </a:ln>
        </p:spPr>
      </p:pic>
      <p:sp>
        <p:nvSpPr>
          <p:cNvPr id="504" name="Google Shape;504;p70"/>
          <p:cNvSpPr txBox="1">
            <a:spLocks noGrp="1"/>
          </p:cNvSpPr>
          <p:nvPr>
            <p:ph type="subTitle" idx="1"/>
          </p:nvPr>
        </p:nvSpPr>
        <p:spPr>
          <a:xfrm>
            <a:off x="636975" y="2280600"/>
            <a:ext cx="2180100" cy="582300"/>
          </a:xfrm>
          <a:prstGeom prst="rect">
            <a:avLst/>
          </a:prstGeom>
        </p:spPr>
        <p:txBody>
          <a:bodyPr spcFirstLastPara="1" wrap="square" lIns="68575" tIns="68575" rIns="68575" bIns="68575" anchor="t" anchorCtr="0">
            <a:noAutofit/>
          </a:bodyPr>
          <a:lstStyle>
            <a:lvl1pPr lvl="0" rtl="0">
              <a:spcBef>
                <a:spcPts val="0"/>
              </a:spcBef>
              <a:spcAft>
                <a:spcPts val="0"/>
              </a:spcAft>
              <a:buNone/>
              <a:defRPr sz="1200" b="1">
                <a:solidFill>
                  <a:srgbClr val="FFFFFF"/>
                </a:solidFill>
              </a:defRPr>
            </a:lvl1pPr>
            <a:lvl2pPr lvl="1" rtl="0">
              <a:spcBef>
                <a:spcPts val="800"/>
              </a:spcBef>
              <a:spcAft>
                <a:spcPts val="0"/>
              </a:spcAft>
              <a:buNone/>
              <a:defRPr sz="1200" b="1">
                <a:solidFill>
                  <a:schemeClr val="accent1"/>
                </a:solidFill>
              </a:defRPr>
            </a:lvl2pPr>
            <a:lvl3pPr lvl="2" rtl="0">
              <a:spcBef>
                <a:spcPts val="800"/>
              </a:spcBef>
              <a:spcAft>
                <a:spcPts val="0"/>
              </a:spcAft>
              <a:buNone/>
              <a:defRPr sz="1200" b="1">
                <a:solidFill>
                  <a:schemeClr val="accent1"/>
                </a:solidFill>
              </a:defRPr>
            </a:lvl3pPr>
            <a:lvl4pPr lvl="3" rtl="0">
              <a:spcBef>
                <a:spcPts val="800"/>
              </a:spcBef>
              <a:spcAft>
                <a:spcPts val="0"/>
              </a:spcAft>
              <a:buNone/>
              <a:defRPr sz="1200" b="1">
                <a:solidFill>
                  <a:schemeClr val="accent1"/>
                </a:solidFill>
              </a:defRPr>
            </a:lvl4pPr>
            <a:lvl5pPr lvl="4" rtl="0">
              <a:spcBef>
                <a:spcPts val="800"/>
              </a:spcBef>
              <a:spcAft>
                <a:spcPts val="0"/>
              </a:spcAft>
              <a:buNone/>
              <a:defRPr sz="1200" b="1">
                <a:solidFill>
                  <a:schemeClr val="accent1"/>
                </a:solidFill>
              </a:defRPr>
            </a:lvl5pPr>
            <a:lvl6pPr lvl="5" rtl="0">
              <a:spcBef>
                <a:spcPts val="800"/>
              </a:spcBef>
              <a:spcAft>
                <a:spcPts val="0"/>
              </a:spcAft>
              <a:buNone/>
              <a:defRPr sz="1200" b="1">
                <a:solidFill>
                  <a:schemeClr val="accent1"/>
                </a:solidFill>
              </a:defRPr>
            </a:lvl6pPr>
            <a:lvl7pPr lvl="6" rtl="0">
              <a:spcBef>
                <a:spcPts val="800"/>
              </a:spcBef>
              <a:spcAft>
                <a:spcPts val="0"/>
              </a:spcAft>
              <a:buNone/>
              <a:defRPr sz="1200" b="1">
                <a:solidFill>
                  <a:schemeClr val="accent1"/>
                </a:solidFill>
              </a:defRPr>
            </a:lvl7pPr>
            <a:lvl8pPr lvl="7" rtl="0">
              <a:spcBef>
                <a:spcPts val="800"/>
              </a:spcBef>
              <a:spcAft>
                <a:spcPts val="0"/>
              </a:spcAft>
              <a:buNone/>
              <a:defRPr sz="1200" b="1">
                <a:solidFill>
                  <a:schemeClr val="accent1"/>
                </a:solidFill>
              </a:defRPr>
            </a:lvl8pPr>
            <a:lvl9pPr lvl="8" rtl="0">
              <a:spcBef>
                <a:spcPts val="800"/>
              </a:spcBef>
              <a:spcAft>
                <a:spcPts val="0"/>
              </a:spcAft>
              <a:buNone/>
              <a:defRPr sz="1200" b="1">
                <a:solidFill>
                  <a:schemeClr val="accent1"/>
                </a:solidFill>
              </a:defRPr>
            </a:lvl9pPr>
          </a:lstStyle>
          <a:p>
            <a:endParaRPr/>
          </a:p>
        </p:txBody>
      </p:sp>
      <p:sp>
        <p:nvSpPr>
          <p:cNvPr id="505" name="Google Shape;505;p70"/>
          <p:cNvSpPr txBox="1"/>
          <p:nvPr/>
        </p:nvSpPr>
        <p:spPr>
          <a:xfrm>
            <a:off x="41816" y="4869659"/>
            <a:ext cx="585900" cy="2739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fld id="{00000000-1234-1234-1234-123412341234}" type="slidenum">
              <a:rPr lang="en" sz="900">
                <a:solidFill>
                  <a:schemeClr val="lt1"/>
                </a:solidFill>
                <a:latin typeface="Roboto Condensed"/>
                <a:ea typeface="Roboto Condensed"/>
                <a:cs typeface="Roboto Condensed"/>
                <a:sym typeface="Roboto Condensed"/>
              </a:rPr>
              <a:t>‹Nº›</a:t>
            </a:fld>
            <a:endParaRPr sz="900">
              <a:solidFill>
                <a:schemeClr val="lt1"/>
              </a:solidFill>
              <a:latin typeface="Roboto Condensed"/>
              <a:ea typeface="Roboto Condensed"/>
              <a:cs typeface="Roboto Condensed"/>
              <a:sym typeface="Roboto Condensed"/>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03"/>
                                        </p:tgtEl>
                                        <p:attrNameLst>
                                          <p:attrName>style.visibility</p:attrName>
                                        </p:attrNameLst>
                                      </p:cBhvr>
                                      <p:to>
                                        <p:strVal val="visible"/>
                                      </p:to>
                                    </p:set>
                                    <p:animEffect transition="in" filter="fade">
                                      <p:cBhvr>
                                        <p:cTn id="7" dur="500"/>
                                        <p:tgtEl>
                                          <p:spTgt spid="5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matchingName="QA 01 - Blue">
  <p:cSld name="QA 01 - Blue">
    <p:bg>
      <p:bgPr>
        <a:blipFill rotWithShape="1">
          <a:blip r:embed="rId2">
            <a:alphaModFix/>
          </a:blip>
          <a:stretch>
            <a:fillRect/>
          </a:stretch>
        </a:blipFill>
        <a:effectLst/>
      </p:bgPr>
    </p:bg>
    <p:spTree>
      <p:nvGrpSpPr>
        <p:cNvPr id="1" name="Shape 506"/>
        <p:cNvGrpSpPr/>
        <p:nvPr/>
      </p:nvGrpSpPr>
      <p:grpSpPr>
        <a:xfrm>
          <a:off x="0" y="0"/>
          <a:ext cx="0" cy="0"/>
          <a:chOff x="0" y="0"/>
          <a:chExt cx="0" cy="0"/>
        </a:xfrm>
      </p:grpSpPr>
      <p:sp>
        <p:nvSpPr>
          <p:cNvPr id="507" name="Google Shape;507;p71"/>
          <p:cNvSpPr txBox="1">
            <a:spLocks noGrp="1"/>
          </p:cNvSpPr>
          <p:nvPr>
            <p:ph type="title"/>
          </p:nvPr>
        </p:nvSpPr>
        <p:spPr>
          <a:xfrm>
            <a:off x="6071500" y="2257200"/>
            <a:ext cx="2795400" cy="3927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a:solidFill>
                  <a:schemeClr val="lt2"/>
                </a:solidFill>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508" name="Google Shape;508;p71"/>
          <p:cNvSpPr txBox="1">
            <a:spLocks noGrp="1"/>
          </p:cNvSpPr>
          <p:nvPr>
            <p:ph type="subTitle" idx="1"/>
          </p:nvPr>
        </p:nvSpPr>
        <p:spPr>
          <a:xfrm>
            <a:off x="6071500" y="2632500"/>
            <a:ext cx="2795400" cy="2538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sz="1600">
                <a:solidFill>
                  <a:srgbClr val="FFFFFF"/>
                </a:solidFill>
              </a:defRPr>
            </a:lvl1pPr>
            <a:lvl2pPr lvl="1" rtl="0">
              <a:spcBef>
                <a:spcPts val="800"/>
              </a:spcBef>
              <a:spcAft>
                <a:spcPts val="0"/>
              </a:spcAft>
              <a:buNone/>
              <a:defRPr sz="1600"/>
            </a:lvl2pPr>
            <a:lvl3pPr lvl="2" rtl="0">
              <a:spcBef>
                <a:spcPts val="800"/>
              </a:spcBef>
              <a:spcAft>
                <a:spcPts val="0"/>
              </a:spcAft>
              <a:buNone/>
              <a:defRPr sz="1600"/>
            </a:lvl3pPr>
            <a:lvl4pPr lvl="3" rtl="0">
              <a:spcBef>
                <a:spcPts val="800"/>
              </a:spcBef>
              <a:spcAft>
                <a:spcPts val="0"/>
              </a:spcAft>
              <a:buNone/>
              <a:defRPr sz="1600"/>
            </a:lvl4pPr>
            <a:lvl5pPr lvl="4" rtl="0">
              <a:spcBef>
                <a:spcPts val="800"/>
              </a:spcBef>
              <a:spcAft>
                <a:spcPts val="0"/>
              </a:spcAft>
              <a:buNone/>
              <a:defRPr sz="1600"/>
            </a:lvl5pPr>
            <a:lvl6pPr lvl="5" rtl="0">
              <a:spcBef>
                <a:spcPts val="800"/>
              </a:spcBef>
              <a:spcAft>
                <a:spcPts val="0"/>
              </a:spcAft>
              <a:buNone/>
              <a:defRPr sz="1600"/>
            </a:lvl6pPr>
            <a:lvl7pPr lvl="6" rtl="0">
              <a:spcBef>
                <a:spcPts val="800"/>
              </a:spcBef>
              <a:spcAft>
                <a:spcPts val="0"/>
              </a:spcAft>
              <a:buNone/>
              <a:defRPr sz="1600"/>
            </a:lvl7pPr>
            <a:lvl8pPr lvl="7" rtl="0">
              <a:spcBef>
                <a:spcPts val="800"/>
              </a:spcBef>
              <a:spcAft>
                <a:spcPts val="0"/>
              </a:spcAft>
              <a:buNone/>
              <a:defRPr sz="1600"/>
            </a:lvl8pPr>
            <a:lvl9pPr lvl="8" rtl="0">
              <a:spcBef>
                <a:spcPts val="800"/>
              </a:spcBef>
              <a:spcAft>
                <a:spcPts val="0"/>
              </a:spcAft>
              <a:buNone/>
              <a:defRPr sz="1600"/>
            </a:lvl9pPr>
          </a:lstStyle>
          <a:p>
            <a:endParaRPr/>
          </a:p>
        </p:txBody>
      </p:sp>
      <p:pic>
        <p:nvPicPr>
          <p:cNvPr id="509" name="Google Shape;509;p71"/>
          <p:cNvPicPr preferRelativeResize="0"/>
          <p:nvPr/>
        </p:nvPicPr>
        <p:blipFill rotWithShape="1">
          <a:blip r:embed="rId3">
            <a:alphaModFix/>
          </a:blip>
          <a:srcRect/>
          <a:stretch/>
        </p:blipFill>
        <p:spPr>
          <a:xfrm>
            <a:off x="8745884" y="4742014"/>
            <a:ext cx="311507" cy="311507"/>
          </a:xfrm>
          <a:prstGeom prst="rect">
            <a:avLst/>
          </a:prstGeom>
          <a:noFill/>
          <a:ln>
            <a:noFill/>
          </a:ln>
        </p:spPr>
      </p:pic>
    </p:spTree>
  </p:cSld>
  <p:clrMapOvr>
    <a:masterClrMapping/>
  </p:clrMapOvr>
  <p:transition spd="med">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matchingName="QA 01 - Green">
  <p:cSld name="QA 01 - Green">
    <p:bg>
      <p:bgPr>
        <a:blipFill rotWithShape="1">
          <a:blip r:embed="rId2">
            <a:alphaModFix/>
          </a:blip>
          <a:stretch>
            <a:fillRect/>
          </a:stretch>
        </a:blipFill>
        <a:effectLst/>
      </p:bgPr>
    </p:bg>
    <p:spTree>
      <p:nvGrpSpPr>
        <p:cNvPr id="1" name="Shape 510"/>
        <p:cNvGrpSpPr/>
        <p:nvPr/>
      </p:nvGrpSpPr>
      <p:grpSpPr>
        <a:xfrm>
          <a:off x="0" y="0"/>
          <a:ext cx="0" cy="0"/>
          <a:chOff x="0" y="0"/>
          <a:chExt cx="0" cy="0"/>
        </a:xfrm>
      </p:grpSpPr>
      <p:pic>
        <p:nvPicPr>
          <p:cNvPr id="511" name="Google Shape;511;p72"/>
          <p:cNvPicPr preferRelativeResize="0"/>
          <p:nvPr/>
        </p:nvPicPr>
        <p:blipFill rotWithShape="1">
          <a:blip r:embed="rId3">
            <a:alphaModFix/>
          </a:blip>
          <a:srcRect/>
          <a:stretch/>
        </p:blipFill>
        <p:spPr>
          <a:xfrm>
            <a:off x="8745884" y="4742014"/>
            <a:ext cx="311507" cy="311507"/>
          </a:xfrm>
          <a:prstGeom prst="rect">
            <a:avLst/>
          </a:prstGeom>
          <a:noFill/>
          <a:ln>
            <a:noFill/>
          </a:ln>
        </p:spPr>
      </p:pic>
      <p:sp>
        <p:nvSpPr>
          <p:cNvPr id="512" name="Google Shape;512;p72"/>
          <p:cNvSpPr txBox="1">
            <a:spLocks noGrp="1"/>
          </p:cNvSpPr>
          <p:nvPr>
            <p:ph type="title"/>
          </p:nvPr>
        </p:nvSpPr>
        <p:spPr>
          <a:xfrm>
            <a:off x="6071500" y="2257200"/>
            <a:ext cx="2795400" cy="3927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a:solidFill>
                  <a:schemeClr val="lt2"/>
                </a:solidFill>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513" name="Google Shape;513;p72"/>
          <p:cNvSpPr txBox="1">
            <a:spLocks noGrp="1"/>
          </p:cNvSpPr>
          <p:nvPr>
            <p:ph type="subTitle" idx="1"/>
          </p:nvPr>
        </p:nvSpPr>
        <p:spPr>
          <a:xfrm>
            <a:off x="6071500" y="2632500"/>
            <a:ext cx="2795400" cy="2538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sz="1600">
                <a:solidFill>
                  <a:srgbClr val="FFFFFF"/>
                </a:solidFill>
              </a:defRPr>
            </a:lvl1pPr>
            <a:lvl2pPr lvl="1" rtl="0">
              <a:spcBef>
                <a:spcPts val="800"/>
              </a:spcBef>
              <a:spcAft>
                <a:spcPts val="0"/>
              </a:spcAft>
              <a:buNone/>
              <a:defRPr sz="1600"/>
            </a:lvl2pPr>
            <a:lvl3pPr lvl="2" rtl="0">
              <a:spcBef>
                <a:spcPts val="800"/>
              </a:spcBef>
              <a:spcAft>
                <a:spcPts val="0"/>
              </a:spcAft>
              <a:buNone/>
              <a:defRPr sz="1600"/>
            </a:lvl3pPr>
            <a:lvl4pPr lvl="3" rtl="0">
              <a:spcBef>
                <a:spcPts val="800"/>
              </a:spcBef>
              <a:spcAft>
                <a:spcPts val="0"/>
              </a:spcAft>
              <a:buNone/>
              <a:defRPr sz="1600"/>
            </a:lvl4pPr>
            <a:lvl5pPr lvl="4" rtl="0">
              <a:spcBef>
                <a:spcPts val="800"/>
              </a:spcBef>
              <a:spcAft>
                <a:spcPts val="0"/>
              </a:spcAft>
              <a:buNone/>
              <a:defRPr sz="1600"/>
            </a:lvl5pPr>
            <a:lvl6pPr lvl="5" rtl="0">
              <a:spcBef>
                <a:spcPts val="800"/>
              </a:spcBef>
              <a:spcAft>
                <a:spcPts val="0"/>
              </a:spcAft>
              <a:buNone/>
              <a:defRPr sz="1600"/>
            </a:lvl6pPr>
            <a:lvl7pPr lvl="6" rtl="0">
              <a:spcBef>
                <a:spcPts val="800"/>
              </a:spcBef>
              <a:spcAft>
                <a:spcPts val="0"/>
              </a:spcAft>
              <a:buNone/>
              <a:defRPr sz="1600"/>
            </a:lvl7pPr>
            <a:lvl8pPr lvl="7" rtl="0">
              <a:spcBef>
                <a:spcPts val="800"/>
              </a:spcBef>
              <a:spcAft>
                <a:spcPts val="0"/>
              </a:spcAft>
              <a:buNone/>
              <a:defRPr sz="1600"/>
            </a:lvl8pPr>
            <a:lvl9pPr lvl="8" rtl="0">
              <a:spcBef>
                <a:spcPts val="800"/>
              </a:spcBef>
              <a:spcAft>
                <a:spcPts val="0"/>
              </a:spcAft>
              <a:buNone/>
              <a:defRPr sz="1600"/>
            </a:lvl9pPr>
          </a:lstStyle>
          <a:p>
            <a:endParaRPr/>
          </a:p>
        </p:txBody>
      </p:sp>
    </p:spTree>
  </p:cSld>
  <p:clrMapOvr>
    <a:masterClrMapping/>
  </p:clrMapOvr>
  <p:transition spd="med">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matchingName="QA 01 - Orange">
  <p:cSld name="QA 01 - Orange">
    <p:bg>
      <p:bgPr>
        <a:blipFill rotWithShape="1">
          <a:blip r:embed="rId2">
            <a:alphaModFix/>
          </a:blip>
          <a:stretch>
            <a:fillRect/>
          </a:stretch>
        </a:blipFill>
        <a:effectLst/>
      </p:bgPr>
    </p:bg>
    <p:spTree>
      <p:nvGrpSpPr>
        <p:cNvPr id="1" name="Shape 514"/>
        <p:cNvGrpSpPr/>
        <p:nvPr/>
      </p:nvGrpSpPr>
      <p:grpSpPr>
        <a:xfrm>
          <a:off x="0" y="0"/>
          <a:ext cx="0" cy="0"/>
          <a:chOff x="0" y="0"/>
          <a:chExt cx="0" cy="0"/>
        </a:xfrm>
      </p:grpSpPr>
      <p:pic>
        <p:nvPicPr>
          <p:cNvPr id="515" name="Google Shape;515;p73"/>
          <p:cNvPicPr preferRelativeResize="0"/>
          <p:nvPr/>
        </p:nvPicPr>
        <p:blipFill rotWithShape="1">
          <a:blip r:embed="rId3">
            <a:alphaModFix/>
          </a:blip>
          <a:srcRect/>
          <a:stretch/>
        </p:blipFill>
        <p:spPr>
          <a:xfrm>
            <a:off x="8745884" y="4742014"/>
            <a:ext cx="311507" cy="311507"/>
          </a:xfrm>
          <a:prstGeom prst="rect">
            <a:avLst/>
          </a:prstGeom>
          <a:noFill/>
          <a:ln>
            <a:noFill/>
          </a:ln>
        </p:spPr>
      </p:pic>
      <p:sp>
        <p:nvSpPr>
          <p:cNvPr id="516" name="Google Shape;516;p73"/>
          <p:cNvSpPr txBox="1">
            <a:spLocks noGrp="1"/>
          </p:cNvSpPr>
          <p:nvPr>
            <p:ph type="title"/>
          </p:nvPr>
        </p:nvSpPr>
        <p:spPr>
          <a:xfrm>
            <a:off x="6071500" y="2257200"/>
            <a:ext cx="2795400" cy="3927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a:solidFill>
                  <a:schemeClr val="lt2"/>
                </a:solidFill>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517" name="Google Shape;517;p73"/>
          <p:cNvSpPr txBox="1">
            <a:spLocks noGrp="1"/>
          </p:cNvSpPr>
          <p:nvPr>
            <p:ph type="subTitle" idx="1"/>
          </p:nvPr>
        </p:nvSpPr>
        <p:spPr>
          <a:xfrm>
            <a:off x="6071500" y="2632500"/>
            <a:ext cx="2795400" cy="2538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sz="1600">
                <a:solidFill>
                  <a:srgbClr val="FFFFFF"/>
                </a:solidFill>
              </a:defRPr>
            </a:lvl1pPr>
            <a:lvl2pPr lvl="1" rtl="0">
              <a:spcBef>
                <a:spcPts val="800"/>
              </a:spcBef>
              <a:spcAft>
                <a:spcPts val="0"/>
              </a:spcAft>
              <a:buNone/>
              <a:defRPr sz="1600"/>
            </a:lvl2pPr>
            <a:lvl3pPr lvl="2" rtl="0">
              <a:spcBef>
                <a:spcPts val="800"/>
              </a:spcBef>
              <a:spcAft>
                <a:spcPts val="0"/>
              </a:spcAft>
              <a:buNone/>
              <a:defRPr sz="1600"/>
            </a:lvl3pPr>
            <a:lvl4pPr lvl="3" rtl="0">
              <a:spcBef>
                <a:spcPts val="800"/>
              </a:spcBef>
              <a:spcAft>
                <a:spcPts val="0"/>
              </a:spcAft>
              <a:buNone/>
              <a:defRPr sz="1600"/>
            </a:lvl4pPr>
            <a:lvl5pPr lvl="4" rtl="0">
              <a:spcBef>
                <a:spcPts val="800"/>
              </a:spcBef>
              <a:spcAft>
                <a:spcPts val="0"/>
              </a:spcAft>
              <a:buNone/>
              <a:defRPr sz="1600"/>
            </a:lvl5pPr>
            <a:lvl6pPr lvl="5" rtl="0">
              <a:spcBef>
                <a:spcPts val="800"/>
              </a:spcBef>
              <a:spcAft>
                <a:spcPts val="0"/>
              </a:spcAft>
              <a:buNone/>
              <a:defRPr sz="1600"/>
            </a:lvl6pPr>
            <a:lvl7pPr lvl="6" rtl="0">
              <a:spcBef>
                <a:spcPts val="800"/>
              </a:spcBef>
              <a:spcAft>
                <a:spcPts val="0"/>
              </a:spcAft>
              <a:buNone/>
              <a:defRPr sz="1600"/>
            </a:lvl7pPr>
            <a:lvl8pPr lvl="7" rtl="0">
              <a:spcBef>
                <a:spcPts val="800"/>
              </a:spcBef>
              <a:spcAft>
                <a:spcPts val="0"/>
              </a:spcAft>
              <a:buNone/>
              <a:defRPr sz="1600"/>
            </a:lvl8pPr>
            <a:lvl9pPr lvl="8" rtl="0">
              <a:spcBef>
                <a:spcPts val="800"/>
              </a:spcBef>
              <a:spcAft>
                <a:spcPts val="0"/>
              </a:spcAft>
              <a:buNone/>
              <a:defRPr sz="1600"/>
            </a:lvl9pPr>
          </a:lstStyle>
          <a:p>
            <a:endParaRPr/>
          </a:p>
        </p:txBody>
      </p:sp>
    </p:spTree>
  </p:cSld>
  <p:clrMapOvr>
    <a:masterClrMapping/>
  </p:clrMapOvr>
  <p:transition spd="med">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matchingName="QA 02 - Blue">
  <p:cSld name="QA 02 - Blue">
    <p:bg>
      <p:bgPr>
        <a:blipFill rotWithShape="1">
          <a:blip r:embed="rId2">
            <a:alphaModFix/>
          </a:blip>
          <a:stretch>
            <a:fillRect/>
          </a:stretch>
        </a:blipFill>
        <a:effectLst/>
      </p:bgPr>
    </p:bg>
    <p:spTree>
      <p:nvGrpSpPr>
        <p:cNvPr id="1" name="Shape 518"/>
        <p:cNvGrpSpPr/>
        <p:nvPr/>
      </p:nvGrpSpPr>
      <p:grpSpPr>
        <a:xfrm>
          <a:off x="0" y="0"/>
          <a:ext cx="0" cy="0"/>
          <a:chOff x="0" y="0"/>
          <a:chExt cx="0" cy="0"/>
        </a:xfrm>
      </p:grpSpPr>
      <p:sp>
        <p:nvSpPr>
          <p:cNvPr id="519" name="Google Shape;519;p74"/>
          <p:cNvSpPr txBox="1">
            <a:spLocks noGrp="1"/>
          </p:cNvSpPr>
          <p:nvPr>
            <p:ph type="title"/>
          </p:nvPr>
        </p:nvSpPr>
        <p:spPr>
          <a:xfrm>
            <a:off x="399525" y="2257200"/>
            <a:ext cx="2795400" cy="3927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a:solidFill>
                  <a:schemeClr val="lt2"/>
                </a:solidFill>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520" name="Google Shape;520;p74"/>
          <p:cNvSpPr txBox="1">
            <a:spLocks noGrp="1"/>
          </p:cNvSpPr>
          <p:nvPr>
            <p:ph type="subTitle" idx="1"/>
          </p:nvPr>
        </p:nvSpPr>
        <p:spPr>
          <a:xfrm>
            <a:off x="399525" y="2632500"/>
            <a:ext cx="2795400" cy="2538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sz="1600">
                <a:solidFill>
                  <a:srgbClr val="FFFFFF"/>
                </a:solidFill>
              </a:defRPr>
            </a:lvl1pPr>
            <a:lvl2pPr lvl="1" rtl="0">
              <a:spcBef>
                <a:spcPts val="800"/>
              </a:spcBef>
              <a:spcAft>
                <a:spcPts val="0"/>
              </a:spcAft>
              <a:buNone/>
              <a:defRPr sz="1600"/>
            </a:lvl2pPr>
            <a:lvl3pPr lvl="2" rtl="0">
              <a:spcBef>
                <a:spcPts val="800"/>
              </a:spcBef>
              <a:spcAft>
                <a:spcPts val="0"/>
              </a:spcAft>
              <a:buNone/>
              <a:defRPr sz="1600"/>
            </a:lvl3pPr>
            <a:lvl4pPr lvl="3" rtl="0">
              <a:spcBef>
                <a:spcPts val="800"/>
              </a:spcBef>
              <a:spcAft>
                <a:spcPts val="0"/>
              </a:spcAft>
              <a:buNone/>
              <a:defRPr sz="1600"/>
            </a:lvl4pPr>
            <a:lvl5pPr lvl="4" rtl="0">
              <a:spcBef>
                <a:spcPts val="800"/>
              </a:spcBef>
              <a:spcAft>
                <a:spcPts val="0"/>
              </a:spcAft>
              <a:buNone/>
              <a:defRPr sz="1600"/>
            </a:lvl5pPr>
            <a:lvl6pPr lvl="5" rtl="0">
              <a:spcBef>
                <a:spcPts val="800"/>
              </a:spcBef>
              <a:spcAft>
                <a:spcPts val="0"/>
              </a:spcAft>
              <a:buNone/>
              <a:defRPr sz="1600"/>
            </a:lvl6pPr>
            <a:lvl7pPr lvl="6" rtl="0">
              <a:spcBef>
                <a:spcPts val="800"/>
              </a:spcBef>
              <a:spcAft>
                <a:spcPts val="0"/>
              </a:spcAft>
              <a:buNone/>
              <a:defRPr sz="1600"/>
            </a:lvl7pPr>
            <a:lvl8pPr lvl="7" rtl="0">
              <a:spcBef>
                <a:spcPts val="800"/>
              </a:spcBef>
              <a:spcAft>
                <a:spcPts val="0"/>
              </a:spcAft>
              <a:buNone/>
              <a:defRPr sz="1600"/>
            </a:lvl8pPr>
            <a:lvl9pPr lvl="8" rtl="0">
              <a:spcBef>
                <a:spcPts val="800"/>
              </a:spcBef>
              <a:spcAft>
                <a:spcPts val="0"/>
              </a:spcAft>
              <a:buNone/>
              <a:defRPr sz="1600"/>
            </a:lvl9pPr>
          </a:lstStyle>
          <a:p>
            <a:endParaRPr/>
          </a:p>
        </p:txBody>
      </p:sp>
      <p:pic>
        <p:nvPicPr>
          <p:cNvPr id="521" name="Google Shape;521;p74"/>
          <p:cNvPicPr preferRelativeResize="0"/>
          <p:nvPr/>
        </p:nvPicPr>
        <p:blipFill rotWithShape="1">
          <a:blip r:embed="rId3">
            <a:alphaModFix/>
          </a:blip>
          <a:srcRect/>
          <a:stretch/>
        </p:blipFill>
        <p:spPr>
          <a:xfrm>
            <a:off x="8745884" y="4742014"/>
            <a:ext cx="311507" cy="311507"/>
          </a:xfrm>
          <a:prstGeom prst="rect">
            <a:avLst/>
          </a:prstGeom>
          <a:noFill/>
          <a:ln>
            <a:noFill/>
          </a:ln>
        </p:spPr>
      </p:pic>
    </p:spTree>
  </p:cSld>
  <p:clrMapOvr>
    <a:masterClrMapping/>
  </p:clrMapOvr>
  <p:transition spd="med">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matchingName="QA 02 - Green">
  <p:cSld name="QA 02 - Green">
    <p:bg>
      <p:bgPr>
        <a:blipFill rotWithShape="1">
          <a:blip r:embed="rId2">
            <a:alphaModFix/>
          </a:blip>
          <a:stretch>
            <a:fillRect/>
          </a:stretch>
        </a:blipFill>
        <a:effectLst/>
      </p:bgPr>
    </p:bg>
    <p:spTree>
      <p:nvGrpSpPr>
        <p:cNvPr id="1" name="Shape 522"/>
        <p:cNvGrpSpPr/>
        <p:nvPr/>
      </p:nvGrpSpPr>
      <p:grpSpPr>
        <a:xfrm>
          <a:off x="0" y="0"/>
          <a:ext cx="0" cy="0"/>
          <a:chOff x="0" y="0"/>
          <a:chExt cx="0" cy="0"/>
        </a:xfrm>
      </p:grpSpPr>
      <p:pic>
        <p:nvPicPr>
          <p:cNvPr id="523" name="Google Shape;523;p75"/>
          <p:cNvPicPr preferRelativeResize="0"/>
          <p:nvPr/>
        </p:nvPicPr>
        <p:blipFill rotWithShape="1">
          <a:blip r:embed="rId3">
            <a:alphaModFix/>
          </a:blip>
          <a:srcRect/>
          <a:stretch/>
        </p:blipFill>
        <p:spPr>
          <a:xfrm>
            <a:off x="8745884" y="4742014"/>
            <a:ext cx="311507" cy="311507"/>
          </a:xfrm>
          <a:prstGeom prst="rect">
            <a:avLst/>
          </a:prstGeom>
          <a:noFill/>
          <a:ln>
            <a:noFill/>
          </a:ln>
        </p:spPr>
      </p:pic>
      <p:sp>
        <p:nvSpPr>
          <p:cNvPr id="524" name="Google Shape;524;p75"/>
          <p:cNvSpPr txBox="1">
            <a:spLocks noGrp="1"/>
          </p:cNvSpPr>
          <p:nvPr>
            <p:ph type="title"/>
          </p:nvPr>
        </p:nvSpPr>
        <p:spPr>
          <a:xfrm>
            <a:off x="399525" y="2257200"/>
            <a:ext cx="2795400" cy="3927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a:solidFill>
                  <a:schemeClr val="lt2"/>
                </a:solidFill>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525" name="Google Shape;525;p75"/>
          <p:cNvSpPr txBox="1">
            <a:spLocks noGrp="1"/>
          </p:cNvSpPr>
          <p:nvPr>
            <p:ph type="subTitle" idx="1"/>
          </p:nvPr>
        </p:nvSpPr>
        <p:spPr>
          <a:xfrm>
            <a:off x="399525" y="2632500"/>
            <a:ext cx="2795400" cy="2538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sz="1600">
                <a:solidFill>
                  <a:srgbClr val="FFFFFF"/>
                </a:solidFill>
              </a:defRPr>
            </a:lvl1pPr>
            <a:lvl2pPr lvl="1" rtl="0">
              <a:spcBef>
                <a:spcPts val="800"/>
              </a:spcBef>
              <a:spcAft>
                <a:spcPts val="0"/>
              </a:spcAft>
              <a:buNone/>
              <a:defRPr sz="1600"/>
            </a:lvl2pPr>
            <a:lvl3pPr lvl="2" rtl="0">
              <a:spcBef>
                <a:spcPts val="800"/>
              </a:spcBef>
              <a:spcAft>
                <a:spcPts val="0"/>
              </a:spcAft>
              <a:buNone/>
              <a:defRPr sz="1600"/>
            </a:lvl3pPr>
            <a:lvl4pPr lvl="3" rtl="0">
              <a:spcBef>
                <a:spcPts val="800"/>
              </a:spcBef>
              <a:spcAft>
                <a:spcPts val="0"/>
              </a:spcAft>
              <a:buNone/>
              <a:defRPr sz="1600"/>
            </a:lvl4pPr>
            <a:lvl5pPr lvl="4" rtl="0">
              <a:spcBef>
                <a:spcPts val="800"/>
              </a:spcBef>
              <a:spcAft>
                <a:spcPts val="0"/>
              </a:spcAft>
              <a:buNone/>
              <a:defRPr sz="1600"/>
            </a:lvl5pPr>
            <a:lvl6pPr lvl="5" rtl="0">
              <a:spcBef>
                <a:spcPts val="800"/>
              </a:spcBef>
              <a:spcAft>
                <a:spcPts val="0"/>
              </a:spcAft>
              <a:buNone/>
              <a:defRPr sz="1600"/>
            </a:lvl6pPr>
            <a:lvl7pPr lvl="6" rtl="0">
              <a:spcBef>
                <a:spcPts val="800"/>
              </a:spcBef>
              <a:spcAft>
                <a:spcPts val="0"/>
              </a:spcAft>
              <a:buNone/>
              <a:defRPr sz="1600"/>
            </a:lvl7pPr>
            <a:lvl8pPr lvl="7" rtl="0">
              <a:spcBef>
                <a:spcPts val="800"/>
              </a:spcBef>
              <a:spcAft>
                <a:spcPts val="0"/>
              </a:spcAft>
              <a:buNone/>
              <a:defRPr sz="1600"/>
            </a:lvl8pPr>
            <a:lvl9pPr lvl="8" rtl="0">
              <a:spcBef>
                <a:spcPts val="800"/>
              </a:spcBef>
              <a:spcAft>
                <a:spcPts val="0"/>
              </a:spcAft>
              <a:buNone/>
              <a:defRPr sz="1600"/>
            </a:lvl9pPr>
          </a:lstStyle>
          <a:p>
            <a:endParaRPr/>
          </a:p>
        </p:txBody>
      </p:sp>
    </p:spTree>
  </p:cSld>
  <p:clrMapOvr>
    <a:masterClrMapping/>
  </p:clrMapOvr>
  <p:transition spd="med">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matchingName="QA 02 - Orange">
  <p:cSld name="QA 02 - Orange">
    <p:bg>
      <p:bgPr>
        <a:blipFill rotWithShape="1">
          <a:blip r:embed="rId2">
            <a:alphaModFix/>
          </a:blip>
          <a:stretch>
            <a:fillRect/>
          </a:stretch>
        </a:blipFill>
        <a:effectLst/>
      </p:bgPr>
    </p:bg>
    <p:spTree>
      <p:nvGrpSpPr>
        <p:cNvPr id="1" name="Shape 526"/>
        <p:cNvGrpSpPr/>
        <p:nvPr/>
      </p:nvGrpSpPr>
      <p:grpSpPr>
        <a:xfrm>
          <a:off x="0" y="0"/>
          <a:ext cx="0" cy="0"/>
          <a:chOff x="0" y="0"/>
          <a:chExt cx="0" cy="0"/>
        </a:xfrm>
      </p:grpSpPr>
      <p:pic>
        <p:nvPicPr>
          <p:cNvPr id="527" name="Google Shape;527;p76"/>
          <p:cNvPicPr preferRelativeResize="0"/>
          <p:nvPr/>
        </p:nvPicPr>
        <p:blipFill rotWithShape="1">
          <a:blip r:embed="rId3">
            <a:alphaModFix/>
          </a:blip>
          <a:srcRect/>
          <a:stretch/>
        </p:blipFill>
        <p:spPr>
          <a:xfrm>
            <a:off x="8745884" y="4742014"/>
            <a:ext cx="311507" cy="311507"/>
          </a:xfrm>
          <a:prstGeom prst="rect">
            <a:avLst/>
          </a:prstGeom>
          <a:noFill/>
          <a:ln>
            <a:noFill/>
          </a:ln>
        </p:spPr>
      </p:pic>
      <p:sp>
        <p:nvSpPr>
          <p:cNvPr id="528" name="Google Shape;528;p76"/>
          <p:cNvSpPr txBox="1">
            <a:spLocks noGrp="1"/>
          </p:cNvSpPr>
          <p:nvPr>
            <p:ph type="title"/>
          </p:nvPr>
        </p:nvSpPr>
        <p:spPr>
          <a:xfrm>
            <a:off x="399525" y="2257200"/>
            <a:ext cx="2795400" cy="392700"/>
          </a:xfrm>
          <a:prstGeom prst="rect">
            <a:avLst/>
          </a:prstGeom>
        </p:spPr>
        <p:txBody>
          <a:bodyPr spcFirstLastPara="1" wrap="square" lIns="68575" tIns="68575" rIns="68575" bIns="68575" anchor="b" anchorCtr="0">
            <a:noAutofit/>
          </a:bodyPr>
          <a:lstStyle>
            <a:lvl1pPr lvl="0" rtl="0">
              <a:lnSpc>
                <a:spcPct val="100000"/>
              </a:lnSpc>
              <a:spcBef>
                <a:spcPts val="0"/>
              </a:spcBef>
              <a:spcAft>
                <a:spcPts val="0"/>
              </a:spcAft>
              <a:buNone/>
              <a:defRPr>
                <a:solidFill>
                  <a:schemeClr val="lt2"/>
                </a:solidFill>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529" name="Google Shape;529;p76"/>
          <p:cNvSpPr txBox="1">
            <a:spLocks noGrp="1"/>
          </p:cNvSpPr>
          <p:nvPr>
            <p:ph type="subTitle" idx="1"/>
          </p:nvPr>
        </p:nvSpPr>
        <p:spPr>
          <a:xfrm>
            <a:off x="399525" y="2632500"/>
            <a:ext cx="2795400" cy="253800"/>
          </a:xfrm>
          <a:prstGeom prst="rect">
            <a:avLst/>
          </a:prstGeom>
        </p:spPr>
        <p:txBody>
          <a:bodyPr spcFirstLastPara="1" wrap="square" lIns="68575" tIns="68575" rIns="68575" bIns="68575" anchor="t" anchorCtr="0">
            <a:noAutofit/>
          </a:bodyPr>
          <a:lstStyle>
            <a:lvl1pPr lvl="0" rtl="0">
              <a:lnSpc>
                <a:spcPct val="100000"/>
              </a:lnSpc>
              <a:spcBef>
                <a:spcPts val="0"/>
              </a:spcBef>
              <a:spcAft>
                <a:spcPts val="0"/>
              </a:spcAft>
              <a:buNone/>
              <a:defRPr sz="1600">
                <a:solidFill>
                  <a:srgbClr val="FFFFFF"/>
                </a:solidFill>
              </a:defRPr>
            </a:lvl1pPr>
            <a:lvl2pPr lvl="1" rtl="0">
              <a:spcBef>
                <a:spcPts val="800"/>
              </a:spcBef>
              <a:spcAft>
                <a:spcPts val="0"/>
              </a:spcAft>
              <a:buNone/>
              <a:defRPr sz="1600"/>
            </a:lvl2pPr>
            <a:lvl3pPr lvl="2" rtl="0">
              <a:spcBef>
                <a:spcPts val="800"/>
              </a:spcBef>
              <a:spcAft>
                <a:spcPts val="0"/>
              </a:spcAft>
              <a:buNone/>
              <a:defRPr sz="1600"/>
            </a:lvl3pPr>
            <a:lvl4pPr lvl="3" rtl="0">
              <a:spcBef>
                <a:spcPts val="800"/>
              </a:spcBef>
              <a:spcAft>
                <a:spcPts val="0"/>
              </a:spcAft>
              <a:buNone/>
              <a:defRPr sz="1600"/>
            </a:lvl4pPr>
            <a:lvl5pPr lvl="4" rtl="0">
              <a:spcBef>
                <a:spcPts val="800"/>
              </a:spcBef>
              <a:spcAft>
                <a:spcPts val="0"/>
              </a:spcAft>
              <a:buNone/>
              <a:defRPr sz="1600"/>
            </a:lvl5pPr>
            <a:lvl6pPr lvl="5" rtl="0">
              <a:spcBef>
                <a:spcPts val="800"/>
              </a:spcBef>
              <a:spcAft>
                <a:spcPts val="0"/>
              </a:spcAft>
              <a:buNone/>
              <a:defRPr sz="1600"/>
            </a:lvl6pPr>
            <a:lvl7pPr lvl="6" rtl="0">
              <a:spcBef>
                <a:spcPts val="800"/>
              </a:spcBef>
              <a:spcAft>
                <a:spcPts val="0"/>
              </a:spcAft>
              <a:buNone/>
              <a:defRPr sz="1600"/>
            </a:lvl7pPr>
            <a:lvl8pPr lvl="7" rtl="0">
              <a:spcBef>
                <a:spcPts val="800"/>
              </a:spcBef>
              <a:spcAft>
                <a:spcPts val="0"/>
              </a:spcAft>
              <a:buNone/>
              <a:defRPr sz="1600"/>
            </a:lvl8pPr>
            <a:lvl9pPr lvl="8" rtl="0">
              <a:spcBef>
                <a:spcPts val="800"/>
              </a:spcBef>
              <a:spcAft>
                <a:spcPts val="0"/>
              </a:spcAft>
              <a:buNone/>
              <a:defRPr sz="1600"/>
            </a:lvl9pPr>
          </a:lstStyle>
          <a:p>
            <a:endParaRPr/>
          </a:p>
        </p:txBody>
      </p:sp>
    </p:spTree>
  </p:cSld>
  <p:clrMapOvr>
    <a:masterClrMapping/>
  </p:clrMapOvr>
  <p:transition spd="med">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matchingName="Closing Slide">
  <p:cSld name="Closing Slide">
    <p:bg>
      <p:bgPr>
        <a:blipFill rotWithShape="1">
          <a:blip r:embed="rId2">
            <a:alphaModFix/>
          </a:blip>
          <a:stretch>
            <a:fillRect/>
          </a:stretch>
        </a:blipFill>
        <a:effectLst/>
      </p:bgPr>
    </p:bg>
    <p:spTree>
      <p:nvGrpSpPr>
        <p:cNvPr id="1" name="Shape 530"/>
        <p:cNvGrpSpPr/>
        <p:nvPr/>
      </p:nvGrpSpPr>
      <p:grpSpPr>
        <a:xfrm>
          <a:off x="0" y="0"/>
          <a:ext cx="0" cy="0"/>
          <a:chOff x="0" y="0"/>
          <a:chExt cx="0" cy="0"/>
        </a:xfrm>
      </p:grpSpPr>
      <p:sp>
        <p:nvSpPr>
          <p:cNvPr id="531" name="Google Shape;531;p77"/>
          <p:cNvSpPr txBox="1"/>
          <p:nvPr/>
        </p:nvSpPr>
        <p:spPr>
          <a:xfrm>
            <a:off x="400051" y="4572504"/>
            <a:ext cx="8209800" cy="2769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FFFFFF"/>
              </a:buClr>
              <a:buSzPts val="700"/>
              <a:buFont typeface="Arial"/>
              <a:buNone/>
            </a:pPr>
            <a:r>
              <a:rPr lang="en" sz="700">
                <a:solidFill>
                  <a:srgbClr val="FFFFFF"/>
                </a:solidFill>
                <a:latin typeface="Roboto Condensed"/>
                <a:ea typeface="Roboto Condensed"/>
                <a:cs typeface="Roboto Condensed"/>
                <a:sym typeface="Roboto Condensed"/>
              </a:rPr>
              <a:t>MOTOROLA,​ ​MOTO, MOTOROLA​ ​SOLUTIONS​ ​and​ ​the​ ​Stylized​ ​M​ ​Logo​ ​are​ ​trademarks​ ​or​ ​registered​ ​trademarks​ ​of Motorola​ ​Trademark​ ​Holdings,​ ​LLC​ ​and​ ​are​ ​used​ ​under​ ​license.​ </a:t>
            </a:r>
            <a:br>
              <a:rPr lang="en" sz="700">
                <a:solidFill>
                  <a:srgbClr val="FFFFFF"/>
                </a:solidFill>
                <a:latin typeface="Roboto Condensed"/>
                <a:ea typeface="Roboto Condensed"/>
                <a:cs typeface="Roboto Condensed"/>
                <a:sym typeface="Roboto Condensed"/>
              </a:rPr>
            </a:br>
            <a:r>
              <a:rPr lang="en" sz="700">
                <a:solidFill>
                  <a:srgbClr val="FFFFFF"/>
                </a:solidFill>
                <a:latin typeface="Roboto Condensed"/>
                <a:ea typeface="Roboto Condensed"/>
                <a:cs typeface="Roboto Condensed"/>
                <a:sym typeface="Roboto Condensed"/>
              </a:rPr>
              <a:t>All​ ​other​ ​trademarks​ ​are​ ​the property​ ​of​ ​their​ ​respective​ ​owners.​ ​©​ 2018 ​Motorola​ ​Solutions,​ ​Inc.​ ​All​ ​rights reserved.</a:t>
            </a:r>
            <a:endParaRPr sz="1100">
              <a:latin typeface="Roboto Condensed"/>
              <a:ea typeface="Roboto Condensed"/>
              <a:cs typeface="Roboto Condensed"/>
              <a:sym typeface="Roboto Condensed"/>
            </a:endParaRPr>
          </a:p>
        </p:txBody>
      </p:sp>
      <p:pic>
        <p:nvPicPr>
          <p:cNvPr id="532" name="Google Shape;532;p77"/>
          <p:cNvPicPr preferRelativeResize="0"/>
          <p:nvPr/>
        </p:nvPicPr>
        <p:blipFill rotWithShape="1">
          <a:blip r:embed="rId3">
            <a:alphaModFix/>
          </a:blip>
          <a:srcRect/>
          <a:stretch/>
        </p:blipFill>
        <p:spPr>
          <a:xfrm>
            <a:off x="450952" y="4178599"/>
            <a:ext cx="2451927" cy="313900"/>
          </a:xfrm>
          <a:prstGeom prst="rect">
            <a:avLst/>
          </a:prstGeom>
          <a:noFill/>
          <a:ln>
            <a:noFill/>
          </a:ln>
        </p:spPr>
      </p:pic>
    </p:spTree>
  </p:cSld>
  <p:clrMapOvr>
    <a:masterClrMapping/>
  </p:clrMapOvr>
  <p:transition spd="med">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matchingName="Thank You Slide">
  <p:cSld name="Thank You Slide">
    <p:bg>
      <p:bgPr>
        <a:blipFill rotWithShape="1">
          <a:blip r:embed="rId2">
            <a:alphaModFix/>
          </a:blip>
          <a:stretch>
            <a:fillRect/>
          </a:stretch>
        </a:blipFill>
        <a:effectLst/>
      </p:bgPr>
    </p:bg>
    <p:spTree>
      <p:nvGrpSpPr>
        <p:cNvPr id="1" name="Shape 533"/>
        <p:cNvGrpSpPr/>
        <p:nvPr/>
      </p:nvGrpSpPr>
      <p:grpSpPr>
        <a:xfrm>
          <a:off x="0" y="0"/>
          <a:ext cx="0" cy="0"/>
          <a:chOff x="0" y="0"/>
          <a:chExt cx="0" cy="0"/>
        </a:xfrm>
      </p:grpSpPr>
      <p:sp>
        <p:nvSpPr>
          <p:cNvPr id="534" name="Google Shape;534;p78"/>
          <p:cNvSpPr txBox="1"/>
          <p:nvPr/>
        </p:nvSpPr>
        <p:spPr>
          <a:xfrm>
            <a:off x="400051" y="4572504"/>
            <a:ext cx="8209800" cy="2769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lt1"/>
              </a:buClr>
              <a:buSzPts val="700"/>
              <a:buFont typeface="Arial"/>
              <a:buNone/>
            </a:pPr>
            <a:r>
              <a:rPr lang="en" sz="700">
                <a:solidFill>
                  <a:schemeClr val="lt1"/>
                </a:solidFill>
                <a:latin typeface="Roboto Condensed"/>
                <a:ea typeface="Roboto Condensed"/>
                <a:cs typeface="Roboto Condensed"/>
                <a:sym typeface="Roboto Condensed"/>
              </a:rPr>
              <a:t>MOTOROLA,​ ​MOTO, MOTOROLA​ ​SOLUTIONS​ ​and​ ​the​ ​Stylized​ ​M​ ​Logo​ ​are​ ​trademarks​ ​or​ ​registered​ ​trademarks​ ​of Motorola​ ​Trademark​ ​Holdings,​ ​LLC​ ​and​ ​are​ ​used​ ​under​ ​license.​ </a:t>
            </a:r>
            <a:br>
              <a:rPr lang="en" sz="700">
                <a:solidFill>
                  <a:schemeClr val="lt1"/>
                </a:solidFill>
                <a:latin typeface="Roboto Condensed"/>
                <a:ea typeface="Roboto Condensed"/>
                <a:cs typeface="Roboto Condensed"/>
                <a:sym typeface="Roboto Condensed"/>
              </a:rPr>
            </a:br>
            <a:r>
              <a:rPr lang="en" sz="700">
                <a:solidFill>
                  <a:schemeClr val="lt1"/>
                </a:solidFill>
                <a:latin typeface="Roboto Condensed"/>
                <a:ea typeface="Roboto Condensed"/>
                <a:cs typeface="Roboto Condensed"/>
                <a:sym typeface="Roboto Condensed"/>
              </a:rPr>
              <a:t>All​ ​other​ ​trademarks​ ​are​ ​the property​ ​of​ ​their​ ​respective​ ​owners.​ ​©​ 2018 ​Motorola​ ​Solutions,​ ​Inc.​ ​All​ ​rights reserved.</a:t>
            </a:r>
            <a:endParaRPr sz="1100">
              <a:latin typeface="Roboto Condensed"/>
              <a:ea typeface="Roboto Condensed"/>
              <a:cs typeface="Roboto Condensed"/>
              <a:sym typeface="Roboto Condensed"/>
            </a:endParaRPr>
          </a:p>
        </p:txBody>
      </p:sp>
    </p:spTree>
  </p:cSld>
  <p:clrMapOvr>
    <a:masterClrMapping/>
  </p:clrMapOvr>
  <p:transition spd="med">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35"/>
        <p:cNvGrpSpPr/>
        <p:nvPr/>
      </p:nvGrpSpPr>
      <p:grpSpPr>
        <a:xfrm>
          <a:off x="0" y="0"/>
          <a:ext cx="0" cy="0"/>
          <a:chOff x="0" y="0"/>
          <a:chExt cx="0" cy="0"/>
        </a:xfrm>
      </p:grpSpPr>
      <p:sp>
        <p:nvSpPr>
          <p:cNvPr id="536" name="Google Shape;536;p79"/>
          <p:cNvSpPr txBox="1">
            <a:spLocks noGrp="1"/>
          </p:cNvSpPr>
          <p:nvPr>
            <p:ph type="title"/>
          </p:nvPr>
        </p:nvSpPr>
        <p:spPr>
          <a:xfrm>
            <a:off x="457200" y="205979"/>
            <a:ext cx="8229600" cy="8574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Clr>
                <a:schemeClr val="dk1"/>
              </a:buClr>
              <a:buSzPts val="18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537" name="Google Shape;537;p79"/>
          <p:cNvSpPr txBox="1">
            <a:spLocks noGrp="1"/>
          </p:cNvSpPr>
          <p:nvPr>
            <p:ph type="body" idx="1"/>
          </p:nvPr>
        </p:nvSpPr>
        <p:spPr>
          <a:xfrm>
            <a:off x="457200" y="1200151"/>
            <a:ext cx="8229600" cy="3394500"/>
          </a:xfrm>
          <a:prstGeom prst="rect">
            <a:avLst/>
          </a:prstGeom>
          <a:noFill/>
          <a:ln>
            <a:noFill/>
          </a:ln>
        </p:spPr>
        <p:txBody>
          <a:bodyPr spcFirstLastPara="1" wrap="square" lIns="91425" tIns="45700" rIns="91425" bIns="45700" anchor="t" anchorCtr="0">
            <a:noAutofit/>
          </a:bodyPr>
          <a:lstStyle>
            <a:lvl1pPr marL="457200" lvl="0" indent="-342900" algn="l" rtl="0">
              <a:spcBef>
                <a:spcPts val="360"/>
              </a:spcBef>
              <a:spcAft>
                <a:spcPts val="0"/>
              </a:spcAft>
              <a:buClr>
                <a:schemeClr val="dk1"/>
              </a:buClr>
              <a:buSzPts val="1800"/>
              <a:buChar char="●"/>
              <a:defRPr/>
            </a:lvl1pPr>
            <a:lvl2pPr marL="914400" lvl="1" indent="-342900" algn="l" rtl="0">
              <a:spcBef>
                <a:spcPts val="360"/>
              </a:spcBef>
              <a:spcAft>
                <a:spcPts val="0"/>
              </a:spcAft>
              <a:buClr>
                <a:schemeClr val="dk1"/>
              </a:buClr>
              <a:buSzPts val="1800"/>
              <a:buChar char="○"/>
              <a:defRPr/>
            </a:lvl2pPr>
            <a:lvl3pPr marL="1371600" lvl="2" indent="-342900" algn="l" rtl="0">
              <a:spcBef>
                <a:spcPts val="360"/>
              </a:spcBef>
              <a:spcAft>
                <a:spcPts val="0"/>
              </a:spcAft>
              <a:buClr>
                <a:schemeClr val="dk1"/>
              </a:buClr>
              <a:buSzPts val="1800"/>
              <a:buChar char="●"/>
              <a:defRPr/>
            </a:lvl3pPr>
            <a:lvl4pPr marL="1828800" lvl="3" indent="-342900" algn="l" rtl="0">
              <a:spcBef>
                <a:spcPts val="360"/>
              </a:spcBef>
              <a:spcAft>
                <a:spcPts val="0"/>
              </a:spcAft>
              <a:buClr>
                <a:schemeClr val="dk1"/>
              </a:buClr>
              <a:buSzPts val="1800"/>
              <a:buChar char="⎼"/>
              <a:defRPr/>
            </a:lvl4pPr>
            <a:lvl5pPr marL="2286000" lvl="4" indent="-342900" algn="l" rtl="0">
              <a:spcBef>
                <a:spcPts val="360"/>
              </a:spcBef>
              <a:spcAft>
                <a:spcPts val="0"/>
              </a:spcAft>
              <a:buClr>
                <a:schemeClr val="dk1"/>
              </a:buClr>
              <a:buSzPts val="180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
        <p:nvSpPr>
          <p:cNvPr id="538" name="Google Shape;538;p79"/>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39" name="Google Shape;539;p79"/>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40" name="Google Shape;540;p79"/>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Content Slide 03 - Blue 1">
  <p:cSld name="Content Slide 03 - Blue_1">
    <p:spTree>
      <p:nvGrpSpPr>
        <p:cNvPr id="1" name="Shape 541"/>
        <p:cNvGrpSpPr/>
        <p:nvPr/>
      </p:nvGrpSpPr>
      <p:grpSpPr>
        <a:xfrm>
          <a:off x="0" y="0"/>
          <a:ext cx="0" cy="0"/>
          <a:chOff x="0" y="0"/>
          <a:chExt cx="0" cy="0"/>
        </a:xfrm>
      </p:grpSpPr>
      <p:pic>
        <p:nvPicPr>
          <p:cNvPr id="542" name="Google Shape;542;p80" descr="CTO+28LABS-Text.png"/>
          <p:cNvPicPr preferRelativeResize="0"/>
          <p:nvPr/>
        </p:nvPicPr>
        <p:blipFill rotWithShape="1">
          <a:blip r:embed="rId2">
            <a:alphaModFix/>
          </a:blip>
          <a:srcRect/>
          <a:stretch/>
        </p:blipFill>
        <p:spPr>
          <a:xfrm>
            <a:off x="7800878" y="4838249"/>
            <a:ext cx="765710" cy="171281"/>
          </a:xfrm>
          <a:prstGeom prst="rect">
            <a:avLst/>
          </a:prstGeom>
          <a:noFill/>
          <a:ln>
            <a:noFill/>
          </a:ln>
        </p:spPr>
      </p:pic>
      <p:pic>
        <p:nvPicPr>
          <p:cNvPr id="543" name="Google Shape;543;p80"/>
          <p:cNvPicPr preferRelativeResize="0"/>
          <p:nvPr/>
        </p:nvPicPr>
        <p:blipFill rotWithShape="1">
          <a:blip r:embed="rId3">
            <a:alphaModFix/>
          </a:blip>
          <a:srcRect/>
          <a:stretch/>
        </p:blipFill>
        <p:spPr>
          <a:xfrm>
            <a:off x="8774618" y="4813398"/>
            <a:ext cx="196117" cy="196103"/>
          </a:xfrm>
          <a:prstGeom prst="rect">
            <a:avLst/>
          </a:prstGeom>
          <a:noFill/>
          <a:ln>
            <a:noFill/>
          </a:ln>
        </p:spPr>
      </p:pic>
      <p:sp>
        <p:nvSpPr>
          <p:cNvPr id="544" name="Google Shape;544;p80"/>
          <p:cNvSpPr txBox="1">
            <a:spLocks noGrp="1"/>
          </p:cNvSpPr>
          <p:nvPr>
            <p:ph type="title"/>
          </p:nvPr>
        </p:nvSpPr>
        <p:spPr>
          <a:xfrm>
            <a:off x="295632" y="466577"/>
            <a:ext cx="6157200" cy="318900"/>
          </a:xfrm>
          <a:prstGeom prst="rect">
            <a:avLst/>
          </a:prstGeom>
        </p:spPr>
        <p:txBody>
          <a:bodyPr spcFirstLastPara="1" wrap="square" lIns="68575" tIns="68575" rIns="68575" bIns="68575" anchor="ctr" anchorCtr="0">
            <a:noAutofit/>
          </a:bodyPr>
          <a:lstStyle>
            <a:lvl1pPr lvl="0" rtl="0">
              <a:lnSpc>
                <a:spcPct val="100000"/>
              </a:lnSpc>
              <a:spcBef>
                <a:spcPts val="0"/>
              </a:spcBef>
              <a:spcAft>
                <a:spcPts val="0"/>
              </a:spcAft>
              <a:buNone/>
              <a:defRPr sz="2100">
                <a:solidFill>
                  <a:schemeClr val="accent3"/>
                </a:solidFill>
              </a:defRPr>
            </a:lvl1pPr>
            <a:lvl2pPr lvl="1" rtl="0">
              <a:lnSpc>
                <a:spcPct val="100000"/>
              </a:lnSpc>
              <a:spcBef>
                <a:spcPts val="1000"/>
              </a:spcBef>
              <a:spcAft>
                <a:spcPts val="0"/>
              </a:spcAft>
              <a:buNone/>
              <a:defRPr>
                <a:solidFill>
                  <a:schemeClr val="accent3"/>
                </a:solidFill>
              </a:defRPr>
            </a:lvl2pPr>
            <a:lvl3pPr lvl="2" rtl="0">
              <a:lnSpc>
                <a:spcPct val="100000"/>
              </a:lnSpc>
              <a:spcBef>
                <a:spcPts val="1000"/>
              </a:spcBef>
              <a:spcAft>
                <a:spcPts val="0"/>
              </a:spcAft>
              <a:buNone/>
              <a:defRPr>
                <a:solidFill>
                  <a:schemeClr val="accent3"/>
                </a:solidFill>
              </a:defRPr>
            </a:lvl3pPr>
            <a:lvl4pPr lvl="3" rtl="0">
              <a:lnSpc>
                <a:spcPct val="100000"/>
              </a:lnSpc>
              <a:spcBef>
                <a:spcPts val="1000"/>
              </a:spcBef>
              <a:spcAft>
                <a:spcPts val="0"/>
              </a:spcAft>
              <a:buNone/>
              <a:defRPr>
                <a:solidFill>
                  <a:schemeClr val="accent3"/>
                </a:solidFill>
              </a:defRPr>
            </a:lvl4pPr>
            <a:lvl5pPr lvl="4" rtl="0">
              <a:lnSpc>
                <a:spcPct val="100000"/>
              </a:lnSpc>
              <a:spcBef>
                <a:spcPts val="1000"/>
              </a:spcBef>
              <a:spcAft>
                <a:spcPts val="0"/>
              </a:spcAft>
              <a:buNone/>
              <a:defRPr>
                <a:solidFill>
                  <a:schemeClr val="accent3"/>
                </a:solidFill>
              </a:defRPr>
            </a:lvl5pPr>
            <a:lvl6pPr lvl="5" rtl="0">
              <a:lnSpc>
                <a:spcPct val="100000"/>
              </a:lnSpc>
              <a:spcBef>
                <a:spcPts val="1000"/>
              </a:spcBef>
              <a:spcAft>
                <a:spcPts val="0"/>
              </a:spcAft>
              <a:buNone/>
              <a:defRPr>
                <a:solidFill>
                  <a:schemeClr val="accent3"/>
                </a:solidFill>
              </a:defRPr>
            </a:lvl6pPr>
            <a:lvl7pPr lvl="6" rtl="0">
              <a:lnSpc>
                <a:spcPct val="100000"/>
              </a:lnSpc>
              <a:spcBef>
                <a:spcPts val="1000"/>
              </a:spcBef>
              <a:spcAft>
                <a:spcPts val="0"/>
              </a:spcAft>
              <a:buNone/>
              <a:defRPr>
                <a:solidFill>
                  <a:schemeClr val="accent3"/>
                </a:solidFill>
              </a:defRPr>
            </a:lvl7pPr>
            <a:lvl8pPr lvl="7" rtl="0">
              <a:lnSpc>
                <a:spcPct val="100000"/>
              </a:lnSpc>
              <a:spcBef>
                <a:spcPts val="1000"/>
              </a:spcBef>
              <a:spcAft>
                <a:spcPts val="0"/>
              </a:spcAft>
              <a:buNone/>
              <a:defRPr>
                <a:solidFill>
                  <a:schemeClr val="accent3"/>
                </a:solidFill>
              </a:defRPr>
            </a:lvl8pPr>
            <a:lvl9pPr lvl="8" rtl="0">
              <a:lnSpc>
                <a:spcPct val="100000"/>
              </a:lnSpc>
              <a:spcBef>
                <a:spcPts val="1000"/>
              </a:spcBef>
              <a:spcAft>
                <a:spcPts val="0"/>
              </a:spcAft>
              <a:buNone/>
              <a:defRPr>
                <a:solidFill>
                  <a:schemeClr val="accent3"/>
                </a:solidFill>
              </a:defRPr>
            </a:lvl9pPr>
          </a:lstStyle>
          <a:p>
            <a:endParaRPr/>
          </a:p>
        </p:txBody>
      </p:sp>
      <p:sp>
        <p:nvSpPr>
          <p:cNvPr id="545" name="Google Shape;545;p80"/>
          <p:cNvSpPr txBox="1">
            <a:spLocks noGrp="1"/>
          </p:cNvSpPr>
          <p:nvPr>
            <p:ph type="subTitle" idx="1"/>
          </p:nvPr>
        </p:nvSpPr>
        <p:spPr>
          <a:xfrm>
            <a:off x="295632" y="829017"/>
            <a:ext cx="5971800" cy="275100"/>
          </a:xfrm>
          <a:prstGeom prst="rect">
            <a:avLst/>
          </a:prstGeom>
        </p:spPr>
        <p:txBody>
          <a:bodyPr spcFirstLastPara="1" wrap="square" lIns="68575" tIns="68575" rIns="68575" bIns="68575" anchor="ctr" anchorCtr="0">
            <a:noAutofit/>
          </a:bodyPr>
          <a:lstStyle>
            <a:lvl1pPr lvl="0" rtl="0">
              <a:spcBef>
                <a:spcPts val="0"/>
              </a:spcBef>
              <a:spcAft>
                <a:spcPts val="0"/>
              </a:spcAft>
              <a:buNone/>
              <a:defRPr sz="1600">
                <a:solidFill>
                  <a:schemeClr val="accent3"/>
                </a:solidFill>
              </a:defRPr>
            </a:lvl1pPr>
            <a:lvl2pPr lvl="1" rtl="0">
              <a:spcBef>
                <a:spcPts val="800"/>
              </a:spcBef>
              <a:spcAft>
                <a:spcPts val="0"/>
              </a:spcAft>
              <a:buNone/>
              <a:defRPr sz="1600">
                <a:solidFill>
                  <a:schemeClr val="accent3"/>
                </a:solidFill>
              </a:defRPr>
            </a:lvl2pPr>
            <a:lvl3pPr lvl="2" rtl="0">
              <a:spcBef>
                <a:spcPts val="800"/>
              </a:spcBef>
              <a:spcAft>
                <a:spcPts val="0"/>
              </a:spcAft>
              <a:buNone/>
              <a:defRPr sz="1600">
                <a:solidFill>
                  <a:schemeClr val="accent3"/>
                </a:solidFill>
              </a:defRPr>
            </a:lvl3pPr>
            <a:lvl4pPr lvl="3" rtl="0">
              <a:spcBef>
                <a:spcPts val="800"/>
              </a:spcBef>
              <a:spcAft>
                <a:spcPts val="0"/>
              </a:spcAft>
              <a:buNone/>
              <a:defRPr sz="1600">
                <a:solidFill>
                  <a:schemeClr val="accent3"/>
                </a:solidFill>
              </a:defRPr>
            </a:lvl4pPr>
            <a:lvl5pPr lvl="4" rtl="0">
              <a:spcBef>
                <a:spcPts val="800"/>
              </a:spcBef>
              <a:spcAft>
                <a:spcPts val="0"/>
              </a:spcAft>
              <a:buNone/>
              <a:defRPr sz="1600">
                <a:solidFill>
                  <a:schemeClr val="accent3"/>
                </a:solidFill>
              </a:defRPr>
            </a:lvl5pPr>
            <a:lvl6pPr lvl="5" rtl="0">
              <a:spcBef>
                <a:spcPts val="800"/>
              </a:spcBef>
              <a:spcAft>
                <a:spcPts val="0"/>
              </a:spcAft>
              <a:buNone/>
              <a:defRPr sz="1600">
                <a:solidFill>
                  <a:schemeClr val="accent3"/>
                </a:solidFill>
              </a:defRPr>
            </a:lvl6pPr>
            <a:lvl7pPr lvl="6" rtl="0">
              <a:spcBef>
                <a:spcPts val="800"/>
              </a:spcBef>
              <a:spcAft>
                <a:spcPts val="0"/>
              </a:spcAft>
              <a:buNone/>
              <a:defRPr sz="1600">
                <a:solidFill>
                  <a:schemeClr val="accent3"/>
                </a:solidFill>
              </a:defRPr>
            </a:lvl7pPr>
            <a:lvl8pPr lvl="7" rtl="0">
              <a:spcBef>
                <a:spcPts val="800"/>
              </a:spcBef>
              <a:spcAft>
                <a:spcPts val="0"/>
              </a:spcAft>
              <a:buNone/>
              <a:defRPr sz="1600">
                <a:solidFill>
                  <a:schemeClr val="accent3"/>
                </a:solidFill>
              </a:defRPr>
            </a:lvl8pPr>
            <a:lvl9pPr lvl="8" rtl="0">
              <a:spcBef>
                <a:spcPts val="800"/>
              </a:spcBef>
              <a:spcAft>
                <a:spcPts val="0"/>
              </a:spcAft>
              <a:buNone/>
              <a:defRPr sz="1600">
                <a:solidFill>
                  <a:schemeClr val="accent3"/>
                </a:solidFill>
              </a:defRPr>
            </a:lvl9pPr>
          </a:lstStyle>
          <a:p>
            <a:endParaRPr/>
          </a:p>
        </p:txBody>
      </p:sp>
      <p:sp>
        <p:nvSpPr>
          <p:cNvPr id="546" name="Google Shape;546;p80"/>
          <p:cNvSpPr txBox="1">
            <a:spLocks noGrp="1"/>
          </p:cNvSpPr>
          <p:nvPr>
            <p:ph type="body" idx="2"/>
          </p:nvPr>
        </p:nvSpPr>
        <p:spPr>
          <a:xfrm>
            <a:off x="295628" y="1373201"/>
            <a:ext cx="2585100" cy="2954400"/>
          </a:xfrm>
          <a:prstGeom prst="rect">
            <a:avLst/>
          </a:prstGeom>
        </p:spPr>
        <p:txBody>
          <a:bodyPr spcFirstLastPara="1" wrap="square" lIns="68575" tIns="68575" rIns="68575" bIns="68575" anchor="t" anchorCtr="0">
            <a:noAutofit/>
          </a:bodyPr>
          <a:lstStyle>
            <a:lvl1pPr marL="457200" lvl="0" indent="-317500" rtl="0">
              <a:spcBef>
                <a:spcPts val="0"/>
              </a:spcBef>
              <a:spcAft>
                <a:spcPts val="0"/>
              </a:spcAft>
              <a:buSzPts val="1400"/>
              <a:buChar char="●"/>
              <a:defRPr/>
            </a:lvl1pPr>
            <a:lvl2pPr marL="914400" lvl="1" indent="-304800" rtl="0">
              <a:spcBef>
                <a:spcPts val="800"/>
              </a:spcBef>
              <a:spcAft>
                <a:spcPts val="0"/>
              </a:spcAft>
              <a:buSzPts val="1200"/>
              <a:buChar char="○"/>
              <a:defRPr/>
            </a:lvl2pPr>
            <a:lvl3pPr marL="1371600" lvl="2" indent="-292100" rtl="0">
              <a:spcBef>
                <a:spcPts val="800"/>
              </a:spcBef>
              <a:spcAft>
                <a:spcPts val="0"/>
              </a:spcAft>
              <a:buSzPts val="1000"/>
              <a:buChar char="●"/>
              <a:defRPr/>
            </a:lvl3pPr>
            <a:lvl4pPr marL="1828800" lvl="3" indent="-279400" rtl="0">
              <a:spcBef>
                <a:spcPts val="800"/>
              </a:spcBef>
              <a:spcAft>
                <a:spcPts val="0"/>
              </a:spcAft>
              <a:buSzPts val="800"/>
              <a:buChar char="⎼"/>
              <a:defRPr/>
            </a:lvl4pPr>
            <a:lvl5pPr marL="2286000" lvl="4" indent="-279400" rtl="0">
              <a:spcBef>
                <a:spcPts val="800"/>
              </a:spcBef>
              <a:spcAft>
                <a:spcPts val="0"/>
              </a:spcAft>
              <a:buSzPts val="800"/>
              <a:buChar char="●"/>
              <a:defRPr/>
            </a:lvl5pPr>
            <a:lvl6pPr marL="2743200" lvl="5" indent="-279400" rtl="0">
              <a:spcBef>
                <a:spcPts val="400"/>
              </a:spcBef>
              <a:spcAft>
                <a:spcPts val="0"/>
              </a:spcAft>
              <a:buSzPts val="800"/>
              <a:buChar char="●"/>
              <a:defRPr/>
            </a:lvl6pPr>
            <a:lvl7pPr marL="3200400" lvl="6" indent="-317500" rtl="0">
              <a:spcBef>
                <a:spcPts val="0"/>
              </a:spcBef>
              <a:spcAft>
                <a:spcPts val="0"/>
              </a:spcAft>
              <a:buSzPts val="1400"/>
              <a:buChar char="•"/>
              <a:defRPr/>
            </a:lvl7pPr>
            <a:lvl8pPr marL="3657600" lvl="7" indent="-317500" rtl="0">
              <a:spcBef>
                <a:spcPts val="400"/>
              </a:spcBef>
              <a:spcAft>
                <a:spcPts val="0"/>
              </a:spcAft>
              <a:buSzPts val="1400"/>
              <a:buChar char="•"/>
              <a:defRPr/>
            </a:lvl8pPr>
            <a:lvl9pPr marL="4114800" lvl="8" indent="-317500" rtl="0">
              <a:spcBef>
                <a:spcPts val="400"/>
              </a:spcBef>
              <a:spcAft>
                <a:spcPts val="0"/>
              </a:spcAft>
              <a:buSzPts val="1400"/>
              <a:buChar char="•"/>
              <a:defRPr/>
            </a:lvl9pPr>
          </a:lstStyle>
          <a:p>
            <a:endParaRPr/>
          </a:p>
        </p:txBody>
      </p:sp>
      <p:sp>
        <p:nvSpPr>
          <p:cNvPr id="547" name="Google Shape;547;p80"/>
          <p:cNvSpPr txBox="1">
            <a:spLocks noGrp="1"/>
          </p:cNvSpPr>
          <p:nvPr>
            <p:ph type="body" idx="3"/>
          </p:nvPr>
        </p:nvSpPr>
        <p:spPr>
          <a:xfrm>
            <a:off x="3289062" y="1373201"/>
            <a:ext cx="2585100" cy="2954400"/>
          </a:xfrm>
          <a:prstGeom prst="rect">
            <a:avLst/>
          </a:prstGeom>
        </p:spPr>
        <p:txBody>
          <a:bodyPr spcFirstLastPara="1" wrap="square" lIns="68575" tIns="68575" rIns="68575" bIns="68575" anchor="t" anchorCtr="0">
            <a:noAutofit/>
          </a:bodyPr>
          <a:lstStyle>
            <a:lvl1pPr marL="457200" lvl="0" indent="-317500" rtl="0">
              <a:spcBef>
                <a:spcPts val="0"/>
              </a:spcBef>
              <a:spcAft>
                <a:spcPts val="0"/>
              </a:spcAft>
              <a:buSzPts val="1400"/>
              <a:buChar char="●"/>
              <a:defRPr/>
            </a:lvl1pPr>
            <a:lvl2pPr marL="914400" lvl="1" indent="-304800" rtl="0">
              <a:spcBef>
                <a:spcPts val="800"/>
              </a:spcBef>
              <a:spcAft>
                <a:spcPts val="0"/>
              </a:spcAft>
              <a:buSzPts val="1200"/>
              <a:buChar char="○"/>
              <a:defRPr/>
            </a:lvl2pPr>
            <a:lvl3pPr marL="1371600" lvl="2" indent="-292100" rtl="0">
              <a:spcBef>
                <a:spcPts val="800"/>
              </a:spcBef>
              <a:spcAft>
                <a:spcPts val="0"/>
              </a:spcAft>
              <a:buSzPts val="1000"/>
              <a:buChar char="●"/>
              <a:defRPr/>
            </a:lvl3pPr>
            <a:lvl4pPr marL="1828800" lvl="3" indent="-279400" rtl="0">
              <a:spcBef>
                <a:spcPts val="800"/>
              </a:spcBef>
              <a:spcAft>
                <a:spcPts val="0"/>
              </a:spcAft>
              <a:buSzPts val="800"/>
              <a:buChar char="⎼"/>
              <a:defRPr/>
            </a:lvl4pPr>
            <a:lvl5pPr marL="2286000" lvl="4" indent="-279400" rtl="0">
              <a:spcBef>
                <a:spcPts val="800"/>
              </a:spcBef>
              <a:spcAft>
                <a:spcPts val="0"/>
              </a:spcAft>
              <a:buSzPts val="800"/>
              <a:buChar char="●"/>
              <a:defRPr/>
            </a:lvl5pPr>
            <a:lvl6pPr marL="2743200" lvl="5" indent="-279400" rtl="0">
              <a:spcBef>
                <a:spcPts val="400"/>
              </a:spcBef>
              <a:spcAft>
                <a:spcPts val="0"/>
              </a:spcAft>
              <a:buSzPts val="800"/>
              <a:buChar char="●"/>
              <a:defRPr/>
            </a:lvl6pPr>
            <a:lvl7pPr marL="3200400" lvl="6" indent="-317500" rtl="0">
              <a:spcBef>
                <a:spcPts val="0"/>
              </a:spcBef>
              <a:spcAft>
                <a:spcPts val="0"/>
              </a:spcAft>
              <a:buSzPts val="1400"/>
              <a:buChar char="•"/>
              <a:defRPr/>
            </a:lvl7pPr>
            <a:lvl8pPr marL="3657600" lvl="7" indent="-317500" rtl="0">
              <a:spcBef>
                <a:spcPts val="400"/>
              </a:spcBef>
              <a:spcAft>
                <a:spcPts val="0"/>
              </a:spcAft>
              <a:buSzPts val="1400"/>
              <a:buChar char="•"/>
              <a:defRPr/>
            </a:lvl8pPr>
            <a:lvl9pPr marL="4114800" lvl="8" indent="-317500" rtl="0">
              <a:spcBef>
                <a:spcPts val="400"/>
              </a:spcBef>
              <a:spcAft>
                <a:spcPts val="0"/>
              </a:spcAft>
              <a:buSzPts val="1400"/>
              <a:buChar char="•"/>
              <a:defRPr/>
            </a:lvl9pPr>
          </a:lstStyle>
          <a:p>
            <a:endParaRPr/>
          </a:p>
        </p:txBody>
      </p:sp>
      <p:sp>
        <p:nvSpPr>
          <p:cNvPr id="548" name="Google Shape;548;p80"/>
          <p:cNvSpPr txBox="1">
            <a:spLocks noGrp="1"/>
          </p:cNvSpPr>
          <p:nvPr>
            <p:ph type="body" idx="4"/>
          </p:nvPr>
        </p:nvSpPr>
        <p:spPr>
          <a:xfrm>
            <a:off x="6282479" y="1373201"/>
            <a:ext cx="2585100" cy="2954400"/>
          </a:xfrm>
          <a:prstGeom prst="rect">
            <a:avLst/>
          </a:prstGeom>
        </p:spPr>
        <p:txBody>
          <a:bodyPr spcFirstLastPara="1" wrap="square" lIns="68575" tIns="68575" rIns="68575" bIns="68575" anchor="t" anchorCtr="0">
            <a:noAutofit/>
          </a:bodyPr>
          <a:lstStyle>
            <a:lvl1pPr marL="457200" lvl="0" indent="-317500" rtl="0">
              <a:spcBef>
                <a:spcPts val="0"/>
              </a:spcBef>
              <a:spcAft>
                <a:spcPts val="0"/>
              </a:spcAft>
              <a:buSzPts val="1400"/>
              <a:buChar char="●"/>
              <a:defRPr/>
            </a:lvl1pPr>
            <a:lvl2pPr marL="914400" lvl="1" indent="-304800" rtl="0">
              <a:spcBef>
                <a:spcPts val="800"/>
              </a:spcBef>
              <a:spcAft>
                <a:spcPts val="0"/>
              </a:spcAft>
              <a:buSzPts val="1200"/>
              <a:buChar char="○"/>
              <a:defRPr/>
            </a:lvl2pPr>
            <a:lvl3pPr marL="1371600" lvl="2" indent="-292100" rtl="0">
              <a:spcBef>
                <a:spcPts val="800"/>
              </a:spcBef>
              <a:spcAft>
                <a:spcPts val="0"/>
              </a:spcAft>
              <a:buSzPts val="1000"/>
              <a:buChar char="●"/>
              <a:defRPr/>
            </a:lvl3pPr>
            <a:lvl4pPr marL="1828800" lvl="3" indent="-279400" rtl="0">
              <a:spcBef>
                <a:spcPts val="800"/>
              </a:spcBef>
              <a:spcAft>
                <a:spcPts val="0"/>
              </a:spcAft>
              <a:buSzPts val="800"/>
              <a:buChar char="⎼"/>
              <a:defRPr/>
            </a:lvl4pPr>
            <a:lvl5pPr marL="2286000" lvl="4" indent="-279400" rtl="0">
              <a:spcBef>
                <a:spcPts val="800"/>
              </a:spcBef>
              <a:spcAft>
                <a:spcPts val="0"/>
              </a:spcAft>
              <a:buSzPts val="800"/>
              <a:buChar char="●"/>
              <a:defRPr/>
            </a:lvl5pPr>
            <a:lvl6pPr marL="2743200" lvl="5" indent="-279400" rtl="0">
              <a:spcBef>
                <a:spcPts val="400"/>
              </a:spcBef>
              <a:spcAft>
                <a:spcPts val="0"/>
              </a:spcAft>
              <a:buSzPts val="800"/>
              <a:buChar char="●"/>
              <a:defRPr/>
            </a:lvl6pPr>
            <a:lvl7pPr marL="3200400" lvl="6" indent="-317500" rtl="0">
              <a:spcBef>
                <a:spcPts val="0"/>
              </a:spcBef>
              <a:spcAft>
                <a:spcPts val="0"/>
              </a:spcAft>
              <a:buSzPts val="1400"/>
              <a:buChar char="•"/>
              <a:defRPr/>
            </a:lvl7pPr>
            <a:lvl8pPr marL="3657600" lvl="7" indent="-317500" rtl="0">
              <a:spcBef>
                <a:spcPts val="400"/>
              </a:spcBef>
              <a:spcAft>
                <a:spcPts val="0"/>
              </a:spcAft>
              <a:buSzPts val="1400"/>
              <a:buChar char="•"/>
              <a:defRPr/>
            </a:lvl8pPr>
            <a:lvl9pPr marL="4114800" lvl="8" indent="-317500" rtl="0">
              <a:spcBef>
                <a:spcPts val="400"/>
              </a:spcBef>
              <a:spcAft>
                <a:spcPts val="0"/>
              </a:spcAft>
              <a:buSzPts val="1400"/>
              <a:buChar char="•"/>
              <a:defRPr/>
            </a:lvl9pPr>
          </a:lstStyle>
          <a:p>
            <a:endParaRPr/>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8650" y="559718"/>
            <a:ext cx="7886700" cy="422400"/>
          </a:xfrm>
          <a:prstGeom prst="rect">
            <a:avLst/>
          </a:prstGeom>
          <a:noFill/>
          <a:ln>
            <a:noFill/>
          </a:ln>
        </p:spPr>
        <p:txBody>
          <a:bodyPr spcFirstLastPara="1" wrap="square" lIns="68575" tIns="68575" rIns="68575" bIns="68575" anchor="ctr" anchorCtr="0">
            <a:noAutofit/>
          </a:bodyPr>
          <a:lstStyle>
            <a:lvl1pPr marR="0" lvl="0" algn="l" rtl="0">
              <a:lnSpc>
                <a:spcPct val="90000"/>
              </a:lnSpc>
              <a:spcBef>
                <a:spcPts val="0"/>
              </a:spcBef>
              <a:spcAft>
                <a:spcPts val="0"/>
              </a:spcAft>
              <a:buClr>
                <a:srgbClr val="6D6E71"/>
              </a:buClr>
              <a:buSzPts val="2400"/>
              <a:buFont typeface="Roboto Condensed"/>
              <a:buNone/>
              <a:defRPr sz="2400" b="1" i="0" u="none" strike="noStrike" cap="none">
                <a:solidFill>
                  <a:srgbClr val="6D6E71"/>
                </a:solidFill>
                <a:latin typeface="Roboto Condensed"/>
                <a:ea typeface="Roboto Condensed"/>
                <a:cs typeface="Roboto Condensed"/>
                <a:sym typeface="Roboto Condensed"/>
              </a:defRPr>
            </a:lvl1pPr>
            <a:lvl2pPr lvl="1" rtl="0">
              <a:spcBef>
                <a:spcPts val="0"/>
              </a:spcBef>
              <a:spcAft>
                <a:spcPts val="0"/>
              </a:spcAft>
              <a:buSzPts val="2400"/>
              <a:buFont typeface="Roboto Condensed"/>
              <a:buNone/>
              <a:defRPr sz="2400" b="1">
                <a:latin typeface="Roboto Condensed"/>
                <a:ea typeface="Roboto Condensed"/>
                <a:cs typeface="Roboto Condensed"/>
                <a:sym typeface="Roboto Condensed"/>
              </a:defRPr>
            </a:lvl2pPr>
            <a:lvl3pPr lvl="2" rtl="0">
              <a:spcBef>
                <a:spcPts val="0"/>
              </a:spcBef>
              <a:spcAft>
                <a:spcPts val="0"/>
              </a:spcAft>
              <a:buSzPts val="2400"/>
              <a:buFont typeface="Roboto Condensed"/>
              <a:buNone/>
              <a:defRPr sz="2400" b="1">
                <a:latin typeface="Roboto Condensed"/>
                <a:ea typeface="Roboto Condensed"/>
                <a:cs typeface="Roboto Condensed"/>
                <a:sym typeface="Roboto Condensed"/>
              </a:defRPr>
            </a:lvl3pPr>
            <a:lvl4pPr lvl="3" rtl="0">
              <a:spcBef>
                <a:spcPts val="0"/>
              </a:spcBef>
              <a:spcAft>
                <a:spcPts val="0"/>
              </a:spcAft>
              <a:buSzPts val="2400"/>
              <a:buFont typeface="Roboto Condensed"/>
              <a:buNone/>
              <a:defRPr sz="2400" b="1">
                <a:latin typeface="Roboto Condensed"/>
                <a:ea typeface="Roboto Condensed"/>
                <a:cs typeface="Roboto Condensed"/>
                <a:sym typeface="Roboto Condensed"/>
              </a:defRPr>
            </a:lvl4pPr>
            <a:lvl5pPr lvl="4" rtl="0">
              <a:spcBef>
                <a:spcPts val="0"/>
              </a:spcBef>
              <a:spcAft>
                <a:spcPts val="0"/>
              </a:spcAft>
              <a:buSzPts val="2400"/>
              <a:buFont typeface="Roboto Condensed"/>
              <a:buNone/>
              <a:defRPr sz="2400" b="1">
                <a:latin typeface="Roboto Condensed"/>
                <a:ea typeface="Roboto Condensed"/>
                <a:cs typeface="Roboto Condensed"/>
                <a:sym typeface="Roboto Condensed"/>
              </a:defRPr>
            </a:lvl5pPr>
            <a:lvl6pPr lvl="5" rtl="0">
              <a:spcBef>
                <a:spcPts val="0"/>
              </a:spcBef>
              <a:spcAft>
                <a:spcPts val="0"/>
              </a:spcAft>
              <a:buSzPts val="2400"/>
              <a:buFont typeface="Roboto Condensed"/>
              <a:buNone/>
              <a:defRPr sz="2400" b="1">
                <a:latin typeface="Roboto Condensed"/>
                <a:ea typeface="Roboto Condensed"/>
                <a:cs typeface="Roboto Condensed"/>
                <a:sym typeface="Roboto Condensed"/>
              </a:defRPr>
            </a:lvl6pPr>
            <a:lvl7pPr lvl="6" rtl="0">
              <a:spcBef>
                <a:spcPts val="0"/>
              </a:spcBef>
              <a:spcAft>
                <a:spcPts val="0"/>
              </a:spcAft>
              <a:buSzPts val="2400"/>
              <a:buFont typeface="Roboto Condensed"/>
              <a:buNone/>
              <a:defRPr sz="2400" b="1">
                <a:latin typeface="Roboto Condensed"/>
                <a:ea typeface="Roboto Condensed"/>
                <a:cs typeface="Roboto Condensed"/>
                <a:sym typeface="Roboto Condensed"/>
              </a:defRPr>
            </a:lvl7pPr>
            <a:lvl8pPr lvl="7" rtl="0">
              <a:spcBef>
                <a:spcPts val="0"/>
              </a:spcBef>
              <a:spcAft>
                <a:spcPts val="0"/>
              </a:spcAft>
              <a:buSzPts val="2400"/>
              <a:buFont typeface="Roboto Condensed"/>
              <a:buNone/>
              <a:defRPr sz="2400" b="1">
                <a:latin typeface="Roboto Condensed"/>
                <a:ea typeface="Roboto Condensed"/>
                <a:cs typeface="Roboto Condensed"/>
                <a:sym typeface="Roboto Condensed"/>
              </a:defRPr>
            </a:lvl8pPr>
            <a:lvl9pPr lvl="8" rtl="0">
              <a:spcBef>
                <a:spcPts val="0"/>
              </a:spcBef>
              <a:spcAft>
                <a:spcPts val="0"/>
              </a:spcAft>
              <a:buSzPts val="2400"/>
              <a:buFont typeface="Roboto Condensed"/>
              <a:buNone/>
              <a:defRPr sz="2400" b="1">
                <a:latin typeface="Roboto Condensed"/>
                <a:ea typeface="Roboto Condensed"/>
                <a:cs typeface="Roboto Condensed"/>
                <a:sym typeface="Roboto Condensed"/>
              </a:defRPr>
            </a:lvl9pPr>
          </a:lstStyle>
          <a:p>
            <a:endParaRPr/>
          </a:p>
        </p:txBody>
      </p:sp>
      <p:sp>
        <p:nvSpPr>
          <p:cNvPr id="7" name="Google Shape;7;p1"/>
          <p:cNvSpPr txBox="1">
            <a:spLocks noGrp="1"/>
          </p:cNvSpPr>
          <p:nvPr>
            <p:ph type="body" idx="1"/>
          </p:nvPr>
        </p:nvSpPr>
        <p:spPr>
          <a:xfrm>
            <a:off x="628650" y="1369219"/>
            <a:ext cx="7886700" cy="3263400"/>
          </a:xfrm>
          <a:prstGeom prst="rect">
            <a:avLst/>
          </a:prstGeom>
          <a:noFill/>
          <a:ln>
            <a:noFill/>
          </a:ln>
        </p:spPr>
        <p:txBody>
          <a:bodyPr spcFirstLastPara="1" wrap="square" lIns="68575" tIns="68575" rIns="68575" bIns="68575" anchor="t" anchorCtr="0">
            <a:noAutofit/>
          </a:bodyPr>
          <a:lstStyle>
            <a:lvl1pPr marL="457200" marR="0" lvl="0" indent="-317500" algn="l" rtl="0">
              <a:lnSpc>
                <a:spcPct val="100000"/>
              </a:lnSpc>
              <a:spcBef>
                <a:spcPts val="800"/>
              </a:spcBef>
              <a:spcAft>
                <a:spcPts val="0"/>
              </a:spcAft>
              <a:buClr>
                <a:schemeClr val="accent3"/>
              </a:buClr>
              <a:buSzPts val="1400"/>
              <a:buFont typeface="Roboto Condensed"/>
              <a:buChar char="●"/>
              <a:defRPr i="0" u="none" strike="noStrike" cap="none">
                <a:solidFill>
                  <a:srgbClr val="6D6E71"/>
                </a:solidFill>
                <a:latin typeface="Roboto Condensed"/>
                <a:ea typeface="Roboto Condensed"/>
                <a:cs typeface="Roboto Condensed"/>
                <a:sym typeface="Roboto Condensed"/>
              </a:defRPr>
            </a:lvl1pPr>
            <a:lvl2pPr marL="914400" marR="0" lvl="1" indent="-304800" algn="l" rtl="0">
              <a:lnSpc>
                <a:spcPct val="100000"/>
              </a:lnSpc>
              <a:spcBef>
                <a:spcPts val="800"/>
              </a:spcBef>
              <a:spcAft>
                <a:spcPts val="0"/>
              </a:spcAft>
              <a:buClr>
                <a:schemeClr val="accent3"/>
              </a:buClr>
              <a:buSzPts val="1200"/>
              <a:buFont typeface="Roboto Condensed"/>
              <a:buChar char="○"/>
              <a:defRPr sz="1200" i="0" u="none" strike="noStrike" cap="none">
                <a:solidFill>
                  <a:srgbClr val="6D6E71"/>
                </a:solidFill>
                <a:latin typeface="Roboto Condensed"/>
                <a:ea typeface="Roboto Condensed"/>
                <a:cs typeface="Roboto Condensed"/>
                <a:sym typeface="Roboto Condensed"/>
              </a:defRPr>
            </a:lvl2pPr>
            <a:lvl3pPr marL="1371600" marR="0" lvl="2" indent="-292100" algn="l" rtl="0">
              <a:lnSpc>
                <a:spcPct val="100000"/>
              </a:lnSpc>
              <a:spcBef>
                <a:spcPts val="800"/>
              </a:spcBef>
              <a:spcAft>
                <a:spcPts val="0"/>
              </a:spcAft>
              <a:buClr>
                <a:schemeClr val="accent3"/>
              </a:buClr>
              <a:buSzPts val="1000"/>
              <a:buFont typeface="Roboto Condensed"/>
              <a:buChar char="●"/>
              <a:defRPr sz="1000" i="0" u="none" strike="noStrike" cap="none">
                <a:solidFill>
                  <a:srgbClr val="6D6E71"/>
                </a:solidFill>
                <a:latin typeface="Roboto Condensed"/>
                <a:ea typeface="Roboto Condensed"/>
                <a:cs typeface="Roboto Condensed"/>
                <a:sym typeface="Roboto Condensed"/>
              </a:defRPr>
            </a:lvl3pPr>
            <a:lvl4pPr marL="1828800" marR="0" lvl="3" indent="-279400" algn="l" rtl="0">
              <a:lnSpc>
                <a:spcPct val="100000"/>
              </a:lnSpc>
              <a:spcBef>
                <a:spcPts val="800"/>
              </a:spcBef>
              <a:spcAft>
                <a:spcPts val="0"/>
              </a:spcAft>
              <a:buClr>
                <a:schemeClr val="accent3"/>
              </a:buClr>
              <a:buSzPts val="800"/>
              <a:buFont typeface="Roboto Condensed"/>
              <a:buChar char="⎼"/>
              <a:defRPr sz="800" i="0" u="none" strike="noStrike" cap="none">
                <a:solidFill>
                  <a:srgbClr val="6D6E71"/>
                </a:solidFill>
                <a:latin typeface="Roboto Condensed"/>
                <a:ea typeface="Roboto Condensed"/>
                <a:cs typeface="Roboto Condensed"/>
                <a:sym typeface="Roboto Condensed"/>
              </a:defRPr>
            </a:lvl4pPr>
            <a:lvl5pPr marL="2286000" marR="0" lvl="4" indent="-279400" algn="l" rtl="0">
              <a:lnSpc>
                <a:spcPct val="100000"/>
              </a:lnSpc>
              <a:spcBef>
                <a:spcPts val="800"/>
              </a:spcBef>
              <a:spcAft>
                <a:spcPts val="0"/>
              </a:spcAft>
              <a:buClr>
                <a:schemeClr val="accent3"/>
              </a:buClr>
              <a:buSzPts val="800"/>
              <a:buFont typeface="Roboto Condensed"/>
              <a:buChar char="●"/>
              <a:defRPr sz="800" i="0" u="none" strike="noStrike" cap="none">
                <a:solidFill>
                  <a:srgbClr val="6D6E71"/>
                </a:solidFill>
                <a:latin typeface="Roboto Condensed"/>
                <a:ea typeface="Roboto Condensed"/>
                <a:cs typeface="Roboto Condensed"/>
                <a:sym typeface="Roboto Condensed"/>
              </a:defRPr>
            </a:lvl5pPr>
            <a:lvl6pPr marL="2743200" marR="0" lvl="5" indent="-279400" algn="l" rtl="0">
              <a:lnSpc>
                <a:spcPct val="100000"/>
              </a:lnSpc>
              <a:spcBef>
                <a:spcPts val="400"/>
              </a:spcBef>
              <a:spcAft>
                <a:spcPts val="0"/>
              </a:spcAft>
              <a:buClr>
                <a:srgbClr val="00A1DF"/>
              </a:buClr>
              <a:buSzPts val="800"/>
              <a:buFont typeface="Roboto Condensed"/>
              <a:buChar char="●"/>
              <a:defRPr sz="800" i="0" u="none" strike="noStrike" cap="none">
                <a:solidFill>
                  <a:schemeClr val="dk1"/>
                </a:solidFill>
                <a:latin typeface="Roboto Condensed"/>
                <a:ea typeface="Roboto Condensed"/>
                <a:cs typeface="Roboto Condensed"/>
                <a:sym typeface="Roboto Condensed"/>
              </a:defRPr>
            </a:lvl6pPr>
            <a:lvl7pPr marL="3200400" marR="0" lvl="6" indent="-317500" algn="l" rtl="0">
              <a:lnSpc>
                <a:spcPct val="100000"/>
              </a:lnSpc>
              <a:spcBef>
                <a:spcPts val="0"/>
              </a:spcBef>
              <a:spcAft>
                <a:spcPts val="0"/>
              </a:spcAft>
              <a:buClr>
                <a:schemeClr val="accent3"/>
              </a:buClr>
              <a:buSzPts val="1400"/>
              <a:buFont typeface="Roboto Condensed"/>
              <a:buChar char="•"/>
              <a:defRPr sz="800" i="0" u="none" strike="noStrike" cap="none">
                <a:solidFill>
                  <a:srgbClr val="6D6E71"/>
                </a:solidFill>
                <a:latin typeface="Roboto Condensed"/>
                <a:ea typeface="Roboto Condensed"/>
                <a:cs typeface="Roboto Condensed"/>
                <a:sym typeface="Roboto Condensed"/>
              </a:defRPr>
            </a:lvl7pPr>
            <a:lvl8pPr marL="3657600" marR="0" lvl="7" indent="-317500" algn="l" rtl="0">
              <a:lnSpc>
                <a:spcPct val="90000"/>
              </a:lnSpc>
              <a:spcBef>
                <a:spcPts val="400"/>
              </a:spcBef>
              <a:spcAft>
                <a:spcPts val="0"/>
              </a:spcAft>
              <a:buClr>
                <a:schemeClr val="accent3"/>
              </a:buClr>
              <a:buSzPts val="1400"/>
              <a:buFont typeface="Roboto Condensed"/>
              <a:buChar char="•"/>
              <a:defRPr sz="800" i="0" u="none" strike="noStrike" cap="none">
                <a:solidFill>
                  <a:schemeClr val="dk1"/>
                </a:solidFill>
                <a:latin typeface="Roboto Condensed"/>
                <a:ea typeface="Roboto Condensed"/>
                <a:cs typeface="Roboto Condensed"/>
                <a:sym typeface="Roboto Condensed"/>
              </a:defRPr>
            </a:lvl8pPr>
            <a:lvl9pPr marL="4114800" marR="0" lvl="8" indent="-317500" algn="l" rtl="0">
              <a:lnSpc>
                <a:spcPct val="90000"/>
              </a:lnSpc>
              <a:spcBef>
                <a:spcPts val="400"/>
              </a:spcBef>
              <a:spcAft>
                <a:spcPts val="0"/>
              </a:spcAft>
              <a:buClr>
                <a:schemeClr val="accent3"/>
              </a:buClr>
              <a:buSzPts val="1400"/>
              <a:buFont typeface="Roboto Condensed"/>
              <a:buChar char="•"/>
              <a:defRPr sz="800" i="0" u="none" strike="noStrike" cap="none">
                <a:solidFill>
                  <a:schemeClr val="dk1"/>
                </a:solidFill>
                <a:latin typeface="Roboto Condensed"/>
                <a:ea typeface="Roboto Condensed"/>
                <a:cs typeface="Roboto Condensed"/>
                <a:sym typeface="Roboto Condensed"/>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 id="2147483714" r:id="rId67"/>
    <p:sldLayoutId id="2147483715" r:id="rId68"/>
    <p:sldLayoutId id="2147483716" r:id="rId69"/>
    <p:sldLayoutId id="2147483717" r:id="rId70"/>
    <p:sldLayoutId id="2147483718" r:id="rId71"/>
    <p:sldLayoutId id="2147483719" r:id="rId72"/>
    <p:sldLayoutId id="2147483720" r:id="rId73"/>
    <p:sldLayoutId id="2147483721" r:id="rId74"/>
    <p:sldLayoutId id="2147483722" r:id="rId75"/>
    <p:sldLayoutId id="2147483723" r:id="rId76"/>
    <p:sldLayoutId id="2147483724" r:id="rId77"/>
    <p:sldLayoutId id="2147483725" r:id="rId78"/>
    <p:sldLayoutId id="2147483726" r:id="rId79"/>
  </p:sldLayoutIdLst>
  <p:transition spd="med">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6.jpg"/><Relationship Id="rId7" Type="http://schemas.openxmlformats.org/officeDocument/2006/relationships/image" Target="../media/image30.jpg"/><Relationship Id="rId2" Type="http://schemas.openxmlformats.org/officeDocument/2006/relationships/notesSlide" Target="../notesSlides/notesSlide1.xml"/><Relationship Id="rId1" Type="http://schemas.openxmlformats.org/officeDocument/2006/relationships/slideLayout" Target="../slideLayouts/slideLayout4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1.png"/><Relationship Id="rId7"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4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6.png"/><Relationship Id="rId9" Type="http://schemas.openxmlformats.org/officeDocument/2006/relationships/image" Target="../media/image30.jpg"/></Relationships>
</file>

<file path=ppt/slides/_rels/slide3.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1.png"/><Relationship Id="rId7" Type="http://schemas.openxmlformats.org/officeDocument/2006/relationships/image" Target="../media/image37.png"/><Relationship Id="rId2" Type="http://schemas.openxmlformats.org/officeDocument/2006/relationships/notesSlide" Target="../notesSlides/notesSlide3.xml"/><Relationship Id="rId1" Type="http://schemas.openxmlformats.org/officeDocument/2006/relationships/slideLayout" Target="../slideLayouts/slideLayout4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6.png"/><Relationship Id="rId9" Type="http://schemas.openxmlformats.org/officeDocument/2006/relationships/image" Target="../media/image30.jpg"/></Relationships>
</file>

<file path=ppt/slides/_rels/slide4.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0.jpg"/><Relationship Id="rId2" Type="http://schemas.openxmlformats.org/officeDocument/2006/relationships/notesSlide" Target="../notesSlides/notesSlide4.xml"/><Relationship Id="rId1" Type="http://schemas.openxmlformats.org/officeDocument/2006/relationships/slideLayout" Target="../slideLayouts/slideLayout41.xml"/><Relationship Id="rId6" Type="http://schemas.openxmlformats.org/officeDocument/2006/relationships/image" Target="../media/image40.png"/><Relationship Id="rId5" Type="http://schemas.openxmlformats.org/officeDocument/2006/relationships/image" Target="../media/image6.png"/><Relationship Id="rId4" Type="http://schemas.openxmlformats.org/officeDocument/2006/relationships/image" Target="../media/image39.png"/></Relationships>
</file>

<file path=ppt/slides/_rels/slide5.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30.jpg"/><Relationship Id="rId2" Type="http://schemas.openxmlformats.org/officeDocument/2006/relationships/notesSlide" Target="../notesSlides/notesSlide5.xml"/><Relationship Id="rId1" Type="http://schemas.openxmlformats.org/officeDocument/2006/relationships/slideLayout" Target="../slideLayouts/slideLayout41.xml"/><Relationship Id="rId6" Type="http://schemas.openxmlformats.org/officeDocument/2006/relationships/image" Target="../media/image6.png"/><Relationship Id="rId5" Type="http://schemas.openxmlformats.org/officeDocument/2006/relationships/image" Target="../media/image43.png"/><Relationship Id="rId4" Type="http://schemas.openxmlformats.org/officeDocument/2006/relationships/image" Target="../media/image42.png"/></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4.png"/><Relationship Id="rId7" Type="http://schemas.openxmlformats.org/officeDocument/2006/relationships/image" Target="../media/image47.png"/><Relationship Id="rId2" Type="http://schemas.openxmlformats.org/officeDocument/2006/relationships/notesSlide" Target="../notesSlides/notesSlide6.xml"/><Relationship Id="rId1" Type="http://schemas.openxmlformats.org/officeDocument/2006/relationships/slideLayout" Target="../slideLayouts/slideLayout41.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31.png"/><Relationship Id="rId9" Type="http://schemas.openxmlformats.org/officeDocument/2006/relationships/image" Target="../media/image30.jpg"/></Relationships>
</file>

<file path=ppt/slides/_rels/slide7.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30.jpg"/><Relationship Id="rId2" Type="http://schemas.openxmlformats.org/officeDocument/2006/relationships/notesSlide" Target="../notesSlides/notesSlide7.xml"/><Relationship Id="rId1" Type="http://schemas.openxmlformats.org/officeDocument/2006/relationships/slideLayout" Target="../slideLayouts/slideLayout41.xml"/><Relationship Id="rId6" Type="http://schemas.openxmlformats.org/officeDocument/2006/relationships/image" Target="../media/image6.png"/><Relationship Id="rId5" Type="http://schemas.openxmlformats.org/officeDocument/2006/relationships/image" Target="../media/image49.png"/><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41.xml"/><Relationship Id="rId6" Type="http://schemas.openxmlformats.org/officeDocument/2006/relationships/image" Target="../media/image45.png"/><Relationship Id="rId5" Type="http://schemas.openxmlformats.org/officeDocument/2006/relationships/image" Target="../media/image51.png"/><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41.xml"/><Relationship Id="rId6" Type="http://schemas.openxmlformats.org/officeDocument/2006/relationships/image" Target="../media/image6.png"/><Relationship Id="rId5" Type="http://schemas.openxmlformats.org/officeDocument/2006/relationships/image" Target="../media/image45.png"/><Relationship Id="rId4" Type="http://schemas.openxmlformats.org/officeDocument/2006/relationships/image" Target="../media/image52.png"/></Relationships>
</file>

<file path=ppt/slides/_rels/slide10.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3.png"/><Relationship Id="rId7" Type="http://schemas.openxmlformats.org/officeDocument/2006/relationships/image" Target="../media/image55.png"/><Relationship Id="rId2" Type="http://schemas.openxmlformats.org/officeDocument/2006/relationships/notesSlide" Target="../notesSlides/notesSlide10.xml"/><Relationship Id="rId1" Type="http://schemas.openxmlformats.org/officeDocument/2006/relationships/slideLayout" Target="../slideLayouts/slideLayout41.xml"/><Relationship Id="rId6" Type="http://schemas.openxmlformats.org/officeDocument/2006/relationships/image" Target="../media/image54.png"/><Relationship Id="rId5" Type="http://schemas.openxmlformats.org/officeDocument/2006/relationships/image" Target="../media/image6.png"/><Relationship Id="rId4" Type="http://schemas.openxmlformats.org/officeDocument/2006/relationships/image" Target="../media/image45.png"/><Relationship Id="rId9" Type="http://schemas.openxmlformats.org/officeDocument/2006/relationships/image" Target="../media/image57.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0.jpg"/><Relationship Id="rId2" Type="http://schemas.openxmlformats.org/officeDocument/2006/relationships/notesSlide" Target="../notesSlides/notesSlide11.xml"/><Relationship Id="rId1" Type="http://schemas.openxmlformats.org/officeDocument/2006/relationships/slideLayout" Target="../slideLayouts/slideLayout41.xml"/><Relationship Id="rId6" Type="http://schemas.openxmlformats.org/officeDocument/2006/relationships/image" Target="../media/image6.png"/><Relationship Id="rId5" Type="http://schemas.openxmlformats.org/officeDocument/2006/relationships/image" Target="../media/image59.png"/><Relationship Id="rId4" Type="http://schemas.openxmlformats.org/officeDocument/2006/relationships/image" Target="../media/image58.png"/></Relationships>
</file>

<file path=ppt/slides/_rels/slide12.xml.rels><?xml version="1.0" encoding="UTF-8" standalone="yes"?>
<Relationships xmlns="http://schemas.openxmlformats.org/package/2006/relationships"><Relationship Id="rId3" Type="http://schemas.openxmlformats.org/officeDocument/2006/relationships/image" Target="../media/image60.jpg"/><Relationship Id="rId7"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41.xml"/><Relationship Id="rId6" Type="http://schemas.openxmlformats.org/officeDocument/2006/relationships/image" Target="../media/image46.png"/><Relationship Id="rId5" Type="http://schemas.openxmlformats.org/officeDocument/2006/relationships/image" Target="../media/image31.png"/><Relationship Id="rId4" Type="http://schemas.openxmlformats.org/officeDocument/2006/relationships/image" Target="../media/image61.gif"/></Relationships>
</file>

<file path=ppt/slides/_rels/slide13.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62.jpg"/><Relationship Id="rId7" Type="http://schemas.openxmlformats.org/officeDocument/2006/relationships/image" Target="../media/image65.png"/><Relationship Id="rId12"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41.xml"/><Relationship Id="rId6" Type="http://schemas.openxmlformats.org/officeDocument/2006/relationships/image" Target="../media/image64.png"/><Relationship Id="rId11" Type="http://schemas.openxmlformats.org/officeDocument/2006/relationships/image" Target="../media/image68.png"/><Relationship Id="rId5" Type="http://schemas.openxmlformats.org/officeDocument/2006/relationships/image" Target="../media/image63.png"/><Relationship Id="rId10" Type="http://schemas.openxmlformats.org/officeDocument/2006/relationships/image" Target="../media/image67.png"/><Relationship Id="rId4" Type="http://schemas.openxmlformats.org/officeDocument/2006/relationships/image" Target="../media/image46.png"/><Relationship Id="rId9" Type="http://schemas.openxmlformats.org/officeDocument/2006/relationships/image" Target="../media/image66.png"/></Relationships>
</file>

<file path=ppt/slides/_rels/slide14.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31.png"/><Relationship Id="rId7"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41.xml"/><Relationship Id="rId6" Type="http://schemas.openxmlformats.org/officeDocument/2006/relationships/image" Target="../media/image71.png"/><Relationship Id="rId5" Type="http://schemas.openxmlformats.org/officeDocument/2006/relationships/image" Target="../media/image70.png"/><Relationship Id="rId10" Type="http://schemas.openxmlformats.org/officeDocument/2006/relationships/image" Target="../media/image6.png"/><Relationship Id="rId4" Type="http://schemas.openxmlformats.org/officeDocument/2006/relationships/image" Target="../media/image69.png"/><Relationship Id="rId9" Type="http://schemas.openxmlformats.org/officeDocument/2006/relationships/image" Target="../media/image46.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0.jpg"/><Relationship Id="rId2" Type="http://schemas.openxmlformats.org/officeDocument/2006/relationships/notesSlide" Target="../notesSlides/notesSlide15.xml"/><Relationship Id="rId1" Type="http://schemas.openxmlformats.org/officeDocument/2006/relationships/slideLayout" Target="../slideLayouts/slideLayout41.xml"/><Relationship Id="rId6" Type="http://schemas.openxmlformats.org/officeDocument/2006/relationships/image" Target="../media/image74.png"/><Relationship Id="rId5" Type="http://schemas.openxmlformats.org/officeDocument/2006/relationships/image" Target="../media/image6.png"/><Relationship Id="rId4" Type="http://schemas.openxmlformats.org/officeDocument/2006/relationships/image" Target="../media/image73.png"/></Relationships>
</file>

<file path=ppt/slides/_rels/slide16.xml.rels><?xml version="1.0" encoding="UTF-8" standalone="yes"?>
<Relationships xmlns="http://schemas.openxmlformats.org/package/2006/relationships"><Relationship Id="rId3" Type="http://schemas.openxmlformats.org/officeDocument/2006/relationships/image" Target="../media/image75.gif"/><Relationship Id="rId2" Type="http://schemas.openxmlformats.org/officeDocument/2006/relationships/notesSlide" Target="../notesSlides/notesSlide16.xml"/><Relationship Id="rId1" Type="http://schemas.openxmlformats.org/officeDocument/2006/relationships/slideLayout" Target="../slideLayouts/slideLayout41.xml"/><Relationship Id="rId6" Type="http://schemas.openxmlformats.org/officeDocument/2006/relationships/image" Target="../media/image6.png"/><Relationship Id="rId5" Type="http://schemas.openxmlformats.org/officeDocument/2006/relationships/image" Target="../media/image47.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41.xml"/><Relationship Id="rId6" Type="http://schemas.openxmlformats.org/officeDocument/2006/relationships/image" Target="../media/image76.gif"/><Relationship Id="rId5" Type="http://schemas.openxmlformats.org/officeDocument/2006/relationships/image" Target="../media/image6.png"/><Relationship Id="rId4" Type="http://schemas.openxmlformats.org/officeDocument/2006/relationships/image" Target="../media/image47.png"/></Relationships>
</file>

<file path=ppt/slides/_rels/slide1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18.xml"/><Relationship Id="rId1" Type="http://schemas.openxmlformats.org/officeDocument/2006/relationships/slideLayout" Target="../slideLayouts/slideLayout41.xml"/><Relationship Id="rId6" Type="http://schemas.openxmlformats.org/officeDocument/2006/relationships/image" Target="../media/image6.png"/><Relationship Id="rId5" Type="http://schemas.openxmlformats.org/officeDocument/2006/relationships/image" Target="../media/image47.png"/><Relationship Id="rId4" Type="http://schemas.openxmlformats.org/officeDocument/2006/relationships/image" Target="../media/image78.gif"/></Relationships>
</file>

<file path=ppt/slides/_rels/slide19.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86.png"/><Relationship Id="rId18" Type="http://schemas.openxmlformats.org/officeDocument/2006/relationships/image" Target="../media/image91.png"/><Relationship Id="rId3" Type="http://schemas.openxmlformats.org/officeDocument/2006/relationships/image" Target="../media/image31.png"/><Relationship Id="rId21" Type="http://schemas.openxmlformats.org/officeDocument/2006/relationships/image" Target="../media/image94.png"/><Relationship Id="rId7" Type="http://schemas.openxmlformats.org/officeDocument/2006/relationships/image" Target="../media/image80.png"/><Relationship Id="rId12" Type="http://schemas.openxmlformats.org/officeDocument/2006/relationships/image" Target="../media/image85.png"/><Relationship Id="rId17" Type="http://schemas.openxmlformats.org/officeDocument/2006/relationships/image" Target="../media/image90.png"/><Relationship Id="rId2" Type="http://schemas.openxmlformats.org/officeDocument/2006/relationships/notesSlide" Target="../notesSlides/notesSlide19.xml"/><Relationship Id="rId16" Type="http://schemas.openxmlformats.org/officeDocument/2006/relationships/image" Target="../media/image89.png"/><Relationship Id="rId20" Type="http://schemas.openxmlformats.org/officeDocument/2006/relationships/image" Target="../media/image93.png"/><Relationship Id="rId1" Type="http://schemas.openxmlformats.org/officeDocument/2006/relationships/slideLayout" Target="../slideLayouts/slideLayout41.xml"/><Relationship Id="rId6" Type="http://schemas.openxmlformats.org/officeDocument/2006/relationships/image" Target="../media/image79.png"/><Relationship Id="rId11" Type="http://schemas.openxmlformats.org/officeDocument/2006/relationships/image" Target="../media/image84.png"/><Relationship Id="rId24" Type="http://schemas.openxmlformats.org/officeDocument/2006/relationships/image" Target="../media/image37.png"/><Relationship Id="rId5" Type="http://schemas.openxmlformats.org/officeDocument/2006/relationships/image" Target="../media/image6.png"/><Relationship Id="rId15" Type="http://schemas.openxmlformats.org/officeDocument/2006/relationships/image" Target="../media/image88.png"/><Relationship Id="rId23" Type="http://schemas.openxmlformats.org/officeDocument/2006/relationships/image" Target="../media/image96.png"/><Relationship Id="rId10" Type="http://schemas.openxmlformats.org/officeDocument/2006/relationships/image" Target="../media/image83.png"/><Relationship Id="rId19" Type="http://schemas.openxmlformats.org/officeDocument/2006/relationships/image" Target="../media/image92.png"/><Relationship Id="rId4" Type="http://schemas.openxmlformats.org/officeDocument/2006/relationships/image" Target="../media/image47.png"/><Relationship Id="rId9" Type="http://schemas.openxmlformats.org/officeDocument/2006/relationships/image" Target="../media/image82.png"/><Relationship Id="rId14" Type="http://schemas.openxmlformats.org/officeDocument/2006/relationships/image" Target="../media/image87.png"/><Relationship Id="rId22" Type="http://schemas.openxmlformats.org/officeDocument/2006/relationships/image" Target="../media/image95.png"/></Relationships>
</file>

<file path=ppt/slides/_rels/slide20.xml.rels><?xml version="1.0" encoding="UTF-8" standalone="yes"?>
<Relationships xmlns="http://schemas.openxmlformats.org/package/2006/relationships"><Relationship Id="rId3" Type="http://schemas.openxmlformats.org/officeDocument/2006/relationships/image" Target="../media/image97.jpg"/><Relationship Id="rId7" Type="http://schemas.openxmlformats.org/officeDocument/2006/relationships/image" Target="../media/image30.jpg"/><Relationship Id="rId2" Type="http://schemas.openxmlformats.org/officeDocument/2006/relationships/notesSlide" Target="../notesSlides/notesSlide20.xml"/><Relationship Id="rId1" Type="http://schemas.openxmlformats.org/officeDocument/2006/relationships/slideLayout" Target="../slideLayouts/slideLayout41.xml"/><Relationship Id="rId6" Type="http://schemas.openxmlformats.org/officeDocument/2006/relationships/image" Target="../media/image27.png"/><Relationship Id="rId5" Type="http://schemas.openxmlformats.org/officeDocument/2006/relationships/image" Target="../media/image28.png"/><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41.xml"/><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2.xml"/><Relationship Id="rId1" Type="http://schemas.openxmlformats.org/officeDocument/2006/relationships/slideLayout" Target="../slideLayouts/slideLayout41.xml"/><Relationship Id="rId5" Type="http://schemas.openxmlformats.org/officeDocument/2006/relationships/image" Target="../media/image31.pn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98.png"/><Relationship Id="rId2" Type="http://schemas.openxmlformats.org/officeDocument/2006/relationships/notesSlide" Target="../notesSlides/notesSlide23.xml"/><Relationship Id="rId1" Type="http://schemas.openxmlformats.org/officeDocument/2006/relationships/slideLayout" Target="../slideLayouts/slideLayout4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98.png"/><Relationship Id="rId2" Type="http://schemas.openxmlformats.org/officeDocument/2006/relationships/notesSlide" Target="../notesSlides/notesSlide24.xml"/><Relationship Id="rId1" Type="http://schemas.openxmlformats.org/officeDocument/2006/relationships/slideLayout" Target="../slideLayouts/slideLayout4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25.xml"/><Relationship Id="rId1" Type="http://schemas.openxmlformats.org/officeDocument/2006/relationships/slideLayout" Target="../slideLayouts/slideLayout41.xml"/><Relationship Id="rId5" Type="http://schemas.openxmlformats.org/officeDocument/2006/relationships/image" Target="../media/image31.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52"/>
        <p:cNvGrpSpPr/>
        <p:nvPr/>
      </p:nvGrpSpPr>
      <p:grpSpPr>
        <a:xfrm>
          <a:off x="0" y="0"/>
          <a:ext cx="0" cy="0"/>
          <a:chOff x="0" y="0"/>
          <a:chExt cx="0" cy="0"/>
        </a:xfrm>
      </p:grpSpPr>
      <p:pic>
        <p:nvPicPr>
          <p:cNvPr id="553" name="Google Shape;553;p81"/>
          <p:cNvPicPr preferRelativeResize="0"/>
          <p:nvPr/>
        </p:nvPicPr>
        <p:blipFill rotWithShape="1">
          <a:blip r:embed="rId3">
            <a:alphaModFix/>
          </a:blip>
          <a:srcRect t="40449" b="-16426"/>
          <a:stretch/>
        </p:blipFill>
        <p:spPr>
          <a:xfrm>
            <a:off x="0" y="0"/>
            <a:ext cx="9164698" cy="4644222"/>
          </a:xfrm>
          <a:prstGeom prst="rect">
            <a:avLst/>
          </a:prstGeom>
          <a:noFill/>
          <a:ln>
            <a:noFill/>
          </a:ln>
        </p:spPr>
      </p:pic>
      <p:sp>
        <p:nvSpPr>
          <p:cNvPr id="554" name="Google Shape;554;p81"/>
          <p:cNvSpPr/>
          <p:nvPr/>
        </p:nvSpPr>
        <p:spPr>
          <a:xfrm rot="-5400000">
            <a:off x="4102050" y="-107850"/>
            <a:ext cx="4954800" cy="5170500"/>
          </a:xfrm>
          <a:prstGeom prst="rect">
            <a:avLst/>
          </a:prstGeom>
          <a:gradFill>
            <a:gsLst>
              <a:gs pos="0">
                <a:srgbClr val="FFFFFF">
                  <a:alpha val="0"/>
                </a:srgbClr>
              </a:gs>
              <a:gs pos="100000">
                <a:srgbClr val="190D43"/>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55" name="Google Shape;555;p81"/>
          <p:cNvSpPr/>
          <p:nvPr/>
        </p:nvSpPr>
        <p:spPr>
          <a:xfrm>
            <a:off x="0" y="3441253"/>
            <a:ext cx="9164700" cy="17208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56" name="Google Shape;556;p81"/>
          <p:cNvSpPr/>
          <p:nvPr/>
        </p:nvSpPr>
        <p:spPr>
          <a:xfrm>
            <a:off x="-35250" y="3441250"/>
            <a:ext cx="9193500" cy="1702200"/>
          </a:xfrm>
          <a:prstGeom prst="rect">
            <a:avLst/>
          </a:prstGeom>
          <a:solidFill>
            <a:srgbClr val="190D4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57" name="Google Shape;557;p81"/>
          <p:cNvSpPr txBox="1"/>
          <p:nvPr/>
        </p:nvSpPr>
        <p:spPr>
          <a:xfrm>
            <a:off x="1314450" y="3460155"/>
            <a:ext cx="7113000" cy="752400"/>
          </a:xfrm>
          <a:prstGeom prst="rect">
            <a:avLst/>
          </a:prstGeom>
          <a:noFill/>
          <a:ln>
            <a:noFill/>
          </a:ln>
        </p:spPr>
        <p:txBody>
          <a:bodyPr spcFirstLastPara="1" wrap="square" lIns="90000" tIns="90000" rIns="90000" bIns="90000" anchor="t" anchorCtr="0">
            <a:noAutofit/>
          </a:bodyPr>
          <a:lstStyle/>
          <a:p>
            <a:pPr marL="0" lvl="0" indent="0" algn="l" rtl="0">
              <a:spcBef>
                <a:spcPts val="0"/>
              </a:spcBef>
              <a:spcAft>
                <a:spcPts val="0"/>
              </a:spcAft>
              <a:buClr>
                <a:srgbClr val="000000"/>
              </a:buClr>
              <a:buSzPts val="1100"/>
              <a:buFont typeface="Arial"/>
              <a:buNone/>
            </a:pPr>
            <a:r>
              <a:rPr lang="en" sz="3800" b="1" dirty="0">
                <a:solidFill>
                  <a:srgbClr val="B3B3B3"/>
                </a:solidFill>
                <a:latin typeface="Roboto Condensed"/>
                <a:ea typeface="Roboto Condensed"/>
                <a:cs typeface="Roboto Condensed"/>
                <a:sym typeface="Roboto Condensed"/>
              </a:rPr>
              <a:t>MOTOTRBO R7</a:t>
            </a:r>
            <a:endParaRPr sz="3800" b="1" dirty="0">
              <a:solidFill>
                <a:srgbClr val="B3B3B3"/>
              </a:solidFill>
              <a:latin typeface="Roboto Condensed"/>
              <a:ea typeface="Roboto Condensed"/>
              <a:cs typeface="Roboto Condensed"/>
              <a:sym typeface="Roboto Condensed"/>
            </a:endParaRPr>
          </a:p>
        </p:txBody>
      </p:sp>
      <p:sp>
        <p:nvSpPr>
          <p:cNvPr id="558" name="Google Shape;558;p81"/>
          <p:cNvSpPr txBox="1"/>
          <p:nvPr/>
        </p:nvSpPr>
        <p:spPr>
          <a:xfrm>
            <a:off x="1314450" y="4012579"/>
            <a:ext cx="4684200" cy="898345"/>
          </a:xfrm>
          <a:prstGeom prst="rect">
            <a:avLst/>
          </a:prstGeom>
          <a:noFill/>
          <a:ln>
            <a:noFill/>
          </a:ln>
        </p:spPr>
        <p:txBody>
          <a:bodyPr spcFirstLastPara="1" wrap="square" lIns="90000" tIns="90000" rIns="90000" bIns="90000" anchor="t" anchorCtr="0">
            <a:noAutofit/>
          </a:bodyPr>
          <a:lstStyle/>
          <a:p>
            <a:pPr marL="0" lvl="0" indent="0" algn="l" rtl="0">
              <a:spcBef>
                <a:spcPts val="0"/>
              </a:spcBef>
              <a:spcAft>
                <a:spcPts val="0"/>
              </a:spcAft>
              <a:buNone/>
            </a:pPr>
            <a:r>
              <a:rPr lang="en" sz="1600" b="1" dirty="0" smtClean="0">
                <a:solidFill>
                  <a:srgbClr val="00A1DF"/>
                </a:solidFill>
                <a:latin typeface="Roboto Condensed"/>
                <a:ea typeface="Roboto Condensed"/>
                <a:cs typeface="Roboto Condensed"/>
                <a:sym typeface="Roboto Condensed"/>
              </a:rPr>
              <a:t>PRESENTADO POR</a:t>
            </a:r>
            <a:r>
              <a:rPr lang="en" sz="1600" b="1" dirty="0" smtClean="0">
                <a:solidFill>
                  <a:srgbClr val="00A1DF"/>
                </a:solidFill>
                <a:latin typeface="Roboto Condensed"/>
                <a:ea typeface="Roboto Condensed"/>
                <a:cs typeface="Roboto Condensed"/>
                <a:sym typeface="Roboto Condensed"/>
              </a:rPr>
              <a:t>:</a:t>
            </a:r>
          </a:p>
          <a:p>
            <a:pPr lvl="0"/>
            <a:r>
              <a:rPr lang="es-MX" sz="1600" b="1" dirty="0">
                <a:solidFill>
                  <a:schemeClr val="bg1"/>
                </a:solidFill>
                <a:latin typeface="Roboto Condensed"/>
                <a:ea typeface="Roboto Condensed"/>
                <a:cs typeface="Roboto Condensed"/>
                <a:sym typeface="Roboto Condensed"/>
              </a:rPr>
              <a:t>SERVICIOS DE </a:t>
            </a:r>
            <a:r>
              <a:rPr lang="es-MX" sz="1600" b="1" dirty="0" smtClean="0">
                <a:solidFill>
                  <a:schemeClr val="bg1"/>
                </a:solidFill>
                <a:latin typeface="Roboto Condensed"/>
                <a:ea typeface="Roboto Condensed"/>
                <a:cs typeface="Roboto Condensed"/>
                <a:sym typeface="Roboto Condensed"/>
              </a:rPr>
              <a:t>INTEGRACIÓN </a:t>
            </a:r>
            <a:r>
              <a:rPr lang="es-MX" sz="1600" b="1" dirty="0">
                <a:solidFill>
                  <a:schemeClr val="bg1"/>
                </a:solidFill>
                <a:latin typeface="Roboto Condensed"/>
                <a:ea typeface="Roboto Condensed"/>
                <a:cs typeface="Roboto Condensed"/>
                <a:sym typeface="Roboto Condensed"/>
              </a:rPr>
              <a:t>E INGENIERIA </a:t>
            </a:r>
            <a:endParaRPr lang="es-MX" sz="1600" b="1" dirty="0" smtClean="0">
              <a:solidFill>
                <a:schemeClr val="bg1"/>
              </a:solidFill>
              <a:latin typeface="Roboto Condensed"/>
              <a:ea typeface="Roboto Condensed"/>
              <a:cs typeface="Roboto Condensed"/>
              <a:sym typeface="Roboto Condensed"/>
            </a:endParaRPr>
          </a:p>
          <a:p>
            <a:pPr lvl="0"/>
            <a:r>
              <a:rPr lang="es-MX" sz="1600" b="1" dirty="0" smtClean="0">
                <a:solidFill>
                  <a:schemeClr val="bg1"/>
                </a:solidFill>
                <a:latin typeface="Roboto Condensed"/>
                <a:ea typeface="Roboto Condensed"/>
                <a:cs typeface="Roboto Condensed"/>
                <a:sym typeface="Roboto Condensed"/>
              </a:rPr>
              <a:t>PARA </a:t>
            </a:r>
            <a:r>
              <a:rPr lang="es-MX" sz="1600" b="1" dirty="0">
                <a:solidFill>
                  <a:schemeClr val="bg1"/>
                </a:solidFill>
                <a:latin typeface="Roboto Condensed"/>
                <a:ea typeface="Roboto Condensed"/>
                <a:cs typeface="Roboto Condensed"/>
                <a:sym typeface="Roboto Condensed"/>
              </a:rPr>
              <a:t>TELECOMUNICACIONES SA DE CV</a:t>
            </a:r>
            <a:endParaRPr lang="en" sz="1600" b="1" dirty="0" smtClean="0">
              <a:solidFill>
                <a:schemeClr val="bg1"/>
              </a:solidFill>
              <a:latin typeface="Roboto Condensed"/>
              <a:ea typeface="Roboto Condensed"/>
              <a:cs typeface="Roboto Condensed"/>
              <a:sym typeface="Roboto Condensed"/>
            </a:endParaRPr>
          </a:p>
        </p:txBody>
      </p:sp>
      <p:pic>
        <p:nvPicPr>
          <p:cNvPr id="559" name="Google Shape;559;p81"/>
          <p:cNvPicPr preferRelativeResize="0"/>
          <p:nvPr/>
        </p:nvPicPr>
        <p:blipFill>
          <a:blip r:embed="rId4">
            <a:alphaModFix/>
          </a:blip>
          <a:stretch>
            <a:fillRect/>
          </a:stretch>
        </p:blipFill>
        <p:spPr>
          <a:xfrm>
            <a:off x="7514900" y="271362"/>
            <a:ext cx="1433124" cy="1058725"/>
          </a:xfrm>
          <a:prstGeom prst="rect">
            <a:avLst/>
          </a:prstGeom>
          <a:noFill/>
          <a:ln>
            <a:noFill/>
          </a:ln>
        </p:spPr>
      </p:pic>
      <p:pic>
        <p:nvPicPr>
          <p:cNvPr id="560" name="Google Shape;560;p81"/>
          <p:cNvPicPr preferRelativeResize="0"/>
          <p:nvPr/>
        </p:nvPicPr>
        <p:blipFill>
          <a:blip r:embed="rId5">
            <a:alphaModFix/>
          </a:blip>
          <a:stretch>
            <a:fillRect/>
          </a:stretch>
        </p:blipFill>
        <p:spPr>
          <a:xfrm>
            <a:off x="6774650" y="4695375"/>
            <a:ext cx="2152776" cy="240975"/>
          </a:xfrm>
          <a:prstGeom prst="rect">
            <a:avLst/>
          </a:prstGeom>
          <a:noFill/>
          <a:ln>
            <a:noFill/>
          </a:ln>
        </p:spPr>
      </p:pic>
      <p:pic>
        <p:nvPicPr>
          <p:cNvPr id="561" name="Google Shape;561;p81"/>
          <p:cNvPicPr preferRelativeResize="0"/>
          <p:nvPr/>
        </p:nvPicPr>
        <p:blipFill rotWithShape="1">
          <a:blip r:embed="rId6">
            <a:alphaModFix/>
          </a:blip>
          <a:srcRect l="28768" r="28768"/>
          <a:stretch/>
        </p:blipFill>
        <p:spPr>
          <a:xfrm>
            <a:off x="304800" y="2002750"/>
            <a:ext cx="960551" cy="2908175"/>
          </a:xfrm>
          <a:prstGeom prst="rect">
            <a:avLst/>
          </a:prstGeom>
          <a:noFill/>
          <a:ln>
            <a:noFill/>
          </a:ln>
        </p:spPr>
      </p:pic>
      <p:pic>
        <p:nvPicPr>
          <p:cNvPr id="3" name="2 Imagen"/>
          <p:cNvPicPr>
            <a:picLocks noChangeAspect="1"/>
          </p:cNvPicPr>
          <p:nvPr/>
        </p:nvPicPr>
        <p:blipFill>
          <a:blip r:embed="rId7">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4847719" y="3497859"/>
            <a:ext cx="1571978" cy="157197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65"/>
        <p:cNvGrpSpPr/>
        <p:nvPr/>
      </p:nvGrpSpPr>
      <p:grpSpPr>
        <a:xfrm>
          <a:off x="0" y="0"/>
          <a:ext cx="0" cy="0"/>
          <a:chOff x="0" y="0"/>
          <a:chExt cx="0" cy="0"/>
        </a:xfrm>
      </p:grpSpPr>
      <p:sp>
        <p:nvSpPr>
          <p:cNvPr id="566" name="Google Shape;566;p82"/>
          <p:cNvSpPr/>
          <p:nvPr/>
        </p:nvSpPr>
        <p:spPr>
          <a:xfrm>
            <a:off x="-36250" y="0"/>
            <a:ext cx="9189900" cy="5143500"/>
          </a:xfrm>
          <a:prstGeom prst="rect">
            <a:avLst/>
          </a:prstGeom>
          <a:solidFill>
            <a:srgbClr val="190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67" name="Google Shape;567;p82"/>
          <p:cNvPicPr preferRelativeResize="0"/>
          <p:nvPr/>
        </p:nvPicPr>
        <p:blipFill rotWithShape="1">
          <a:blip r:embed="rId3">
            <a:alphaModFix/>
          </a:blip>
          <a:srcRect/>
          <a:stretch/>
        </p:blipFill>
        <p:spPr>
          <a:xfrm>
            <a:off x="0" y="0"/>
            <a:ext cx="9144005" cy="5143500"/>
          </a:xfrm>
          <a:prstGeom prst="rect">
            <a:avLst/>
          </a:prstGeom>
          <a:noFill/>
          <a:ln>
            <a:noFill/>
          </a:ln>
        </p:spPr>
      </p:pic>
      <p:sp>
        <p:nvSpPr>
          <p:cNvPr id="568" name="Google Shape;568;p82"/>
          <p:cNvSpPr txBox="1"/>
          <p:nvPr/>
        </p:nvSpPr>
        <p:spPr>
          <a:xfrm>
            <a:off x="305550" y="236975"/>
            <a:ext cx="3908400" cy="539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800" b="1">
                <a:solidFill>
                  <a:srgbClr val="00A1DF"/>
                </a:solidFill>
                <a:latin typeface="Roboto Condensed"/>
                <a:ea typeface="Roboto Condensed"/>
                <a:cs typeface="Roboto Condensed"/>
                <a:sym typeface="Roboto Condensed"/>
              </a:rPr>
              <a:t>HISTORIA</a:t>
            </a:r>
            <a:endParaRPr sz="2800" b="1">
              <a:solidFill>
                <a:srgbClr val="00A1DF"/>
              </a:solidFill>
              <a:latin typeface="Roboto Condensed"/>
              <a:ea typeface="Roboto Condensed"/>
              <a:cs typeface="Roboto Condensed"/>
              <a:sym typeface="Roboto Condensed"/>
            </a:endParaRPr>
          </a:p>
        </p:txBody>
      </p:sp>
      <p:pic>
        <p:nvPicPr>
          <p:cNvPr id="569" name="Google Shape;569;p82"/>
          <p:cNvPicPr preferRelativeResize="0"/>
          <p:nvPr/>
        </p:nvPicPr>
        <p:blipFill rotWithShape="1">
          <a:blip r:embed="rId4">
            <a:alphaModFix/>
          </a:blip>
          <a:srcRect/>
          <a:stretch/>
        </p:blipFill>
        <p:spPr>
          <a:xfrm>
            <a:off x="8745884" y="4742014"/>
            <a:ext cx="311507" cy="311507"/>
          </a:xfrm>
          <a:prstGeom prst="rect">
            <a:avLst/>
          </a:prstGeom>
          <a:noFill/>
          <a:ln>
            <a:noFill/>
          </a:ln>
        </p:spPr>
      </p:pic>
      <p:grpSp>
        <p:nvGrpSpPr>
          <p:cNvPr id="570" name="Google Shape;570;p82"/>
          <p:cNvGrpSpPr/>
          <p:nvPr/>
        </p:nvGrpSpPr>
        <p:grpSpPr>
          <a:xfrm>
            <a:off x="4176390" y="838263"/>
            <a:ext cx="1090455" cy="3814195"/>
            <a:chOff x="1877839" y="5495"/>
            <a:chExt cx="1414522" cy="4498932"/>
          </a:xfrm>
        </p:grpSpPr>
        <p:pic>
          <p:nvPicPr>
            <p:cNvPr id="571" name="Google Shape;571;p82" descr="C:\Users\mhwf63\Documents\ID Project\PCR\Belize\Rendering\BelizeBlack\Belize_Black_front.png"/>
            <p:cNvPicPr preferRelativeResize="0"/>
            <p:nvPr/>
          </p:nvPicPr>
          <p:blipFill rotWithShape="1">
            <a:blip r:embed="rId5">
              <a:alphaModFix/>
            </a:blip>
            <a:srcRect l="53342" t="1531" r="27167" b="2719"/>
            <a:stretch/>
          </p:blipFill>
          <p:spPr>
            <a:xfrm>
              <a:off x="1877839" y="5495"/>
              <a:ext cx="1414522" cy="4498932"/>
            </a:xfrm>
            <a:prstGeom prst="rect">
              <a:avLst/>
            </a:prstGeom>
            <a:noFill/>
            <a:ln>
              <a:noFill/>
            </a:ln>
          </p:spPr>
        </p:pic>
        <p:pic>
          <p:nvPicPr>
            <p:cNvPr id="572" name="Google Shape;572;p82"/>
            <p:cNvPicPr preferRelativeResize="0"/>
            <p:nvPr/>
          </p:nvPicPr>
          <p:blipFill>
            <a:blip r:embed="rId6">
              <a:alphaModFix/>
            </a:blip>
            <a:stretch>
              <a:fillRect/>
            </a:stretch>
          </p:blipFill>
          <p:spPr>
            <a:xfrm>
              <a:off x="2199000" y="2889375"/>
              <a:ext cx="755500" cy="516175"/>
            </a:xfrm>
            <a:prstGeom prst="rect">
              <a:avLst/>
            </a:prstGeom>
            <a:noFill/>
            <a:ln w="9525" cap="flat" cmpd="sng">
              <a:solidFill>
                <a:srgbClr val="666666"/>
              </a:solidFill>
              <a:prstDash val="solid"/>
              <a:round/>
              <a:headEnd type="none" w="sm" len="sm"/>
              <a:tailEnd type="none" w="sm" len="sm"/>
            </a:ln>
          </p:spPr>
        </p:pic>
      </p:grpSp>
      <p:pic>
        <p:nvPicPr>
          <p:cNvPr id="573" name="Google Shape;573;p82"/>
          <p:cNvPicPr preferRelativeResize="0"/>
          <p:nvPr/>
        </p:nvPicPr>
        <p:blipFill rotWithShape="1">
          <a:blip r:embed="rId7">
            <a:alphaModFix/>
          </a:blip>
          <a:srcRect l="30000" t="4924" r="31733"/>
          <a:stretch/>
        </p:blipFill>
        <p:spPr>
          <a:xfrm>
            <a:off x="5921345" y="1237875"/>
            <a:ext cx="1128155" cy="3603548"/>
          </a:xfrm>
          <a:prstGeom prst="rect">
            <a:avLst/>
          </a:prstGeom>
          <a:noFill/>
          <a:ln>
            <a:noFill/>
          </a:ln>
        </p:spPr>
      </p:pic>
      <p:pic>
        <p:nvPicPr>
          <p:cNvPr id="574" name="Google Shape;574;p82"/>
          <p:cNvPicPr preferRelativeResize="0"/>
          <p:nvPr/>
        </p:nvPicPr>
        <p:blipFill>
          <a:blip r:embed="rId8">
            <a:alphaModFix/>
          </a:blip>
          <a:stretch>
            <a:fillRect/>
          </a:stretch>
        </p:blipFill>
        <p:spPr>
          <a:xfrm>
            <a:off x="1645340" y="592050"/>
            <a:ext cx="1938135" cy="4110975"/>
          </a:xfrm>
          <a:prstGeom prst="rect">
            <a:avLst/>
          </a:prstGeom>
          <a:noFill/>
          <a:ln>
            <a:noFill/>
          </a:ln>
        </p:spPr>
      </p:pic>
      <p:pic>
        <p:nvPicPr>
          <p:cNvPr id="13" name="12 Imagen"/>
          <p:cNvPicPr>
            <a:picLocks noChangeAspect="1"/>
          </p:cNvPicPr>
          <p:nvPr/>
        </p:nvPicPr>
        <p:blipFill>
          <a:blip r:embed="rId9">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8227215" y="63273"/>
            <a:ext cx="886804" cy="886804"/>
          </a:xfrm>
          <a:prstGeom prst="rect">
            <a:avLst/>
          </a:prstGeom>
        </p:spPr>
      </p:pic>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Google Shape;579;p83"/>
          <p:cNvSpPr/>
          <p:nvPr/>
        </p:nvSpPr>
        <p:spPr>
          <a:xfrm>
            <a:off x="-36250" y="0"/>
            <a:ext cx="9189900" cy="5143500"/>
          </a:xfrm>
          <a:prstGeom prst="rect">
            <a:avLst/>
          </a:prstGeom>
          <a:solidFill>
            <a:srgbClr val="190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80" name="Google Shape;580;p83"/>
          <p:cNvPicPr preferRelativeResize="0"/>
          <p:nvPr/>
        </p:nvPicPr>
        <p:blipFill rotWithShape="1">
          <a:blip r:embed="rId3">
            <a:alphaModFix/>
          </a:blip>
          <a:srcRect/>
          <a:stretch/>
        </p:blipFill>
        <p:spPr>
          <a:xfrm>
            <a:off x="0" y="0"/>
            <a:ext cx="9144005" cy="5143500"/>
          </a:xfrm>
          <a:prstGeom prst="rect">
            <a:avLst/>
          </a:prstGeom>
          <a:noFill/>
          <a:ln>
            <a:noFill/>
          </a:ln>
        </p:spPr>
      </p:pic>
      <p:pic>
        <p:nvPicPr>
          <p:cNvPr id="581" name="Google Shape;581;p83"/>
          <p:cNvPicPr preferRelativeResize="0"/>
          <p:nvPr/>
        </p:nvPicPr>
        <p:blipFill rotWithShape="1">
          <a:blip r:embed="rId4">
            <a:alphaModFix/>
          </a:blip>
          <a:srcRect/>
          <a:stretch/>
        </p:blipFill>
        <p:spPr>
          <a:xfrm>
            <a:off x="8745884" y="4742014"/>
            <a:ext cx="311507" cy="311507"/>
          </a:xfrm>
          <a:prstGeom prst="rect">
            <a:avLst/>
          </a:prstGeom>
          <a:noFill/>
          <a:ln>
            <a:noFill/>
          </a:ln>
        </p:spPr>
      </p:pic>
      <p:sp>
        <p:nvSpPr>
          <p:cNvPr id="582" name="Google Shape;582;p83"/>
          <p:cNvSpPr txBox="1"/>
          <p:nvPr/>
        </p:nvSpPr>
        <p:spPr>
          <a:xfrm>
            <a:off x="305550" y="236975"/>
            <a:ext cx="3697200" cy="539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800" b="1">
                <a:solidFill>
                  <a:srgbClr val="00A1DF"/>
                </a:solidFill>
                <a:latin typeface="Roboto Condensed"/>
                <a:ea typeface="Roboto Condensed"/>
                <a:cs typeface="Roboto Condensed"/>
                <a:sym typeface="Roboto Condensed"/>
              </a:rPr>
              <a:t>MOTOTRBO R7 SERIES</a:t>
            </a:r>
            <a:endParaRPr sz="2800" b="1">
              <a:solidFill>
                <a:srgbClr val="00A1DF"/>
              </a:solidFill>
              <a:latin typeface="Roboto Condensed"/>
              <a:ea typeface="Roboto Condensed"/>
              <a:cs typeface="Roboto Condensed"/>
              <a:sym typeface="Roboto Condensed"/>
            </a:endParaRPr>
          </a:p>
        </p:txBody>
      </p:sp>
      <p:pic>
        <p:nvPicPr>
          <p:cNvPr id="583" name="Google Shape;583;p83"/>
          <p:cNvPicPr preferRelativeResize="0"/>
          <p:nvPr/>
        </p:nvPicPr>
        <p:blipFill rotWithShape="1">
          <a:blip r:embed="rId5">
            <a:alphaModFix/>
          </a:blip>
          <a:srcRect l="28613" r="31909" b="10746"/>
          <a:stretch/>
        </p:blipFill>
        <p:spPr>
          <a:xfrm>
            <a:off x="2818408" y="649357"/>
            <a:ext cx="857203" cy="3873299"/>
          </a:xfrm>
          <a:prstGeom prst="rect">
            <a:avLst/>
          </a:prstGeom>
          <a:noFill/>
          <a:ln>
            <a:noFill/>
          </a:ln>
        </p:spPr>
      </p:pic>
      <p:pic>
        <p:nvPicPr>
          <p:cNvPr id="584" name="Google Shape;584;p83"/>
          <p:cNvPicPr preferRelativeResize="0"/>
          <p:nvPr/>
        </p:nvPicPr>
        <p:blipFill>
          <a:blip r:embed="rId6">
            <a:alphaModFix/>
          </a:blip>
          <a:stretch>
            <a:fillRect/>
          </a:stretch>
        </p:blipFill>
        <p:spPr>
          <a:xfrm>
            <a:off x="3852945" y="885059"/>
            <a:ext cx="1262028" cy="3682229"/>
          </a:xfrm>
          <a:prstGeom prst="rect">
            <a:avLst/>
          </a:prstGeom>
          <a:noFill/>
          <a:ln>
            <a:noFill/>
          </a:ln>
        </p:spPr>
      </p:pic>
      <p:pic>
        <p:nvPicPr>
          <p:cNvPr id="585" name="Google Shape;585;p83"/>
          <p:cNvPicPr preferRelativeResize="0"/>
          <p:nvPr/>
        </p:nvPicPr>
        <p:blipFill rotWithShape="1">
          <a:blip r:embed="rId7">
            <a:alphaModFix/>
          </a:blip>
          <a:srcRect l="19040" r="19040"/>
          <a:stretch/>
        </p:blipFill>
        <p:spPr>
          <a:xfrm>
            <a:off x="5846609" y="604375"/>
            <a:ext cx="1393658" cy="4392271"/>
          </a:xfrm>
          <a:prstGeom prst="rect">
            <a:avLst/>
          </a:prstGeom>
          <a:noFill/>
          <a:ln>
            <a:noFill/>
          </a:ln>
        </p:spPr>
      </p:pic>
      <p:pic>
        <p:nvPicPr>
          <p:cNvPr id="586" name="Google Shape;586;p83"/>
          <p:cNvPicPr preferRelativeResize="0"/>
          <p:nvPr/>
        </p:nvPicPr>
        <p:blipFill rotWithShape="1">
          <a:blip r:embed="rId8">
            <a:alphaModFix/>
          </a:blip>
          <a:srcRect l="30219" r="30219"/>
          <a:stretch/>
        </p:blipFill>
        <p:spPr>
          <a:xfrm>
            <a:off x="7340178" y="604375"/>
            <a:ext cx="890432" cy="4392271"/>
          </a:xfrm>
          <a:prstGeom prst="rect">
            <a:avLst/>
          </a:prstGeom>
          <a:noFill/>
          <a:ln>
            <a:noFill/>
          </a:ln>
        </p:spPr>
      </p:pic>
      <p:pic>
        <p:nvPicPr>
          <p:cNvPr id="11" name="10 Imagen"/>
          <p:cNvPicPr>
            <a:picLocks noChangeAspect="1"/>
          </p:cNvPicPr>
          <p:nvPr/>
        </p:nvPicPr>
        <p:blipFill>
          <a:blip r:embed="rId9">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8227215" y="63273"/>
            <a:ext cx="886804" cy="886804"/>
          </a:xfrm>
          <a:prstGeom prst="rect">
            <a:avLst/>
          </a:prstGeom>
        </p:spPr>
      </p:pic>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591" name="Google Shape;591;p84"/>
          <p:cNvSpPr/>
          <p:nvPr/>
        </p:nvSpPr>
        <p:spPr>
          <a:xfrm>
            <a:off x="-36250" y="0"/>
            <a:ext cx="9189900" cy="5143500"/>
          </a:xfrm>
          <a:prstGeom prst="rect">
            <a:avLst/>
          </a:prstGeom>
          <a:solidFill>
            <a:srgbClr val="190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92" name="Google Shape;592;p84"/>
          <p:cNvPicPr preferRelativeResize="0"/>
          <p:nvPr/>
        </p:nvPicPr>
        <p:blipFill rotWithShape="1">
          <a:blip r:embed="rId3">
            <a:alphaModFix/>
          </a:blip>
          <a:srcRect/>
          <a:stretch/>
        </p:blipFill>
        <p:spPr>
          <a:xfrm>
            <a:off x="0" y="0"/>
            <a:ext cx="9144005" cy="5143500"/>
          </a:xfrm>
          <a:prstGeom prst="rect">
            <a:avLst/>
          </a:prstGeom>
          <a:noFill/>
          <a:ln>
            <a:noFill/>
          </a:ln>
        </p:spPr>
      </p:pic>
      <p:pic>
        <p:nvPicPr>
          <p:cNvPr id="593" name="Google Shape;593;p84"/>
          <p:cNvPicPr preferRelativeResize="0"/>
          <p:nvPr/>
        </p:nvPicPr>
        <p:blipFill rotWithShape="1">
          <a:blip r:embed="rId4">
            <a:alphaModFix/>
          </a:blip>
          <a:srcRect t="17823"/>
          <a:stretch/>
        </p:blipFill>
        <p:spPr>
          <a:xfrm>
            <a:off x="4602000" y="0"/>
            <a:ext cx="2570324" cy="5053527"/>
          </a:xfrm>
          <a:prstGeom prst="rect">
            <a:avLst/>
          </a:prstGeom>
          <a:noFill/>
          <a:ln>
            <a:noFill/>
          </a:ln>
        </p:spPr>
      </p:pic>
      <p:cxnSp>
        <p:nvCxnSpPr>
          <p:cNvPr id="594" name="Google Shape;594;p84"/>
          <p:cNvCxnSpPr/>
          <p:nvPr/>
        </p:nvCxnSpPr>
        <p:spPr>
          <a:xfrm>
            <a:off x="4535725" y="748000"/>
            <a:ext cx="697200" cy="0"/>
          </a:xfrm>
          <a:prstGeom prst="straightConnector1">
            <a:avLst/>
          </a:prstGeom>
          <a:noFill/>
          <a:ln w="9525" cap="flat" cmpd="sng">
            <a:solidFill>
              <a:srgbClr val="00A3E0"/>
            </a:solidFill>
            <a:prstDash val="solid"/>
            <a:round/>
            <a:headEnd type="none" w="med" len="med"/>
            <a:tailEnd type="none" w="med" len="med"/>
          </a:ln>
        </p:spPr>
      </p:cxnSp>
      <p:sp>
        <p:nvSpPr>
          <p:cNvPr id="595" name="Google Shape;595;p84"/>
          <p:cNvSpPr/>
          <p:nvPr/>
        </p:nvSpPr>
        <p:spPr>
          <a:xfrm rot="-5400000">
            <a:off x="4217625" y="690500"/>
            <a:ext cx="251700" cy="121500"/>
          </a:xfrm>
          <a:prstGeom prst="triangle">
            <a:avLst>
              <a:gd name="adj" fmla="val 46325"/>
            </a:avLst>
          </a:prstGeom>
          <a:solidFill>
            <a:srgbClr val="00A3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84"/>
          <p:cNvSpPr txBox="1"/>
          <p:nvPr/>
        </p:nvSpPr>
        <p:spPr>
          <a:xfrm>
            <a:off x="2715775" y="595550"/>
            <a:ext cx="1515600" cy="3114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1200"/>
              </a:spcBef>
              <a:spcAft>
                <a:spcPts val="1200"/>
              </a:spcAft>
              <a:buNone/>
            </a:pPr>
            <a:r>
              <a:rPr lang="en" sz="900" b="1">
                <a:solidFill>
                  <a:srgbClr val="B3B3B3"/>
                </a:solidFill>
                <a:latin typeface="Roboto Condensed"/>
                <a:ea typeface="Roboto Condensed"/>
                <a:cs typeface="Roboto Condensed"/>
                <a:sym typeface="Roboto Condensed"/>
              </a:rPr>
              <a:t>SONORIDAD PROGRAMABLE HASTA 107 PHONES</a:t>
            </a:r>
            <a:endParaRPr sz="900">
              <a:solidFill>
                <a:srgbClr val="B3B3B3"/>
              </a:solidFill>
              <a:latin typeface="Roboto Condensed Light"/>
              <a:ea typeface="Roboto Condensed Light"/>
              <a:cs typeface="Roboto Condensed Light"/>
              <a:sym typeface="Roboto Condensed Light"/>
            </a:endParaRPr>
          </a:p>
        </p:txBody>
      </p:sp>
      <p:sp>
        <p:nvSpPr>
          <p:cNvPr id="597" name="Google Shape;597;p84"/>
          <p:cNvSpPr txBox="1"/>
          <p:nvPr/>
        </p:nvSpPr>
        <p:spPr>
          <a:xfrm>
            <a:off x="7587700" y="1018179"/>
            <a:ext cx="1338600" cy="5865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1200"/>
              </a:spcBef>
              <a:spcAft>
                <a:spcPts val="1200"/>
              </a:spcAft>
              <a:buNone/>
            </a:pPr>
            <a:r>
              <a:rPr lang="en" sz="900" b="1">
                <a:solidFill>
                  <a:srgbClr val="B3B3B3"/>
                </a:solidFill>
                <a:latin typeface="Roboto Condensed"/>
                <a:ea typeface="Roboto Condensed"/>
                <a:cs typeface="Roboto Condensed"/>
                <a:sym typeface="Roboto Condensed"/>
              </a:rPr>
              <a:t>BOTÓN DE EMERGENCIA GRANDE Y ERGONÓMICO</a:t>
            </a:r>
            <a:endParaRPr sz="900" b="1">
              <a:solidFill>
                <a:srgbClr val="B3B3B3"/>
              </a:solidFill>
              <a:latin typeface="Roboto Condensed"/>
              <a:ea typeface="Roboto Condensed"/>
              <a:cs typeface="Roboto Condensed"/>
              <a:sym typeface="Roboto Condensed"/>
            </a:endParaRPr>
          </a:p>
        </p:txBody>
      </p:sp>
      <p:cxnSp>
        <p:nvCxnSpPr>
          <p:cNvPr id="598" name="Google Shape;598;p84"/>
          <p:cNvCxnSpPr/>
          <p:nvPr/>
        </p:nvCxnSpPr>
        <p:spPr>
          <a:xfrm>
            <a:off x="6024625" y="1326050"/>
            <a:ext cx="1275300" cy="0"/>
          </a:xfrm>
          <a:prstGeom prst="straightConnector1">
            <a:avLst/>
          </a:prstGeom>
          <a:noFill/>
          <a:ln w="9525" cap="flat" cmpd="sng">
            <a:solidFill>
              <a:srgbClr val="00A3E0"/>
            </a:solidFill>
            <a:prstDash val="solid"/>
            <a:round/>
            <a:headEnd type="none" w="med" len="med"/>
            <a:tailEnd type="none" w="med" len="med"/>
          </a:ln>
        </p:spPr>
      </p:cxnSp>
      <p:sp>
        <p:nvSpPr>
          <p:cNvPr id="599" name="Google Shape;599;p84"/>
          <p:cNvSpPr/>
          <p:nvPr/>
        </p:nvSpPr>
        <p:spPr>
          <a:xfrm rot="5400000" flipH="1">
            <a:off x="7355950" y="1255795"/>
            <a:ext cx="251700" cy="121500"/>
          </a:xfrm>
          <a:prstGeom prst="triangle">
            <a:avLst>
              <a:gd name="adj" fmla="val 46325"/>
            </a:avLst>
          </a:prstGeom>
          <a:solidFill>
            <a:srgbClr val="00A3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00" name="Google Shape;600;p84"/>
          <p:cNvCxnSpPr/>
          <p:nvPr/>
        </p:nvCxnSpPr>
        <p:spPr>
          <a:xfrm>
            <a:off x="4529275" y="2259550"/>
            <a:ext cx="724500" cy="0"/>
          </a:xfrm>
          <a:prstGeom prst="straightConnector1">
            <a:avLst/>
          </a:prstGeom>
          <a:noFill/>
          <a:ln w="9525" cap="flat" cmpd="sng">
            <a:solidFill>
              <a:srgbClr val="00A3E0"/>
            </a:solidFill>
            <a:prstDash val="solid"/>
            <a:round/>
            <a:headEnd type="none" w="med" len="med"/>
            <a:tailEnd type="none" w="med" len="med"/>
          </a:ln>
        </p:spPr>
      </p:cxnSp>
      <p:sp>
        <p:nvSpPr>
          <p:cNvPr id="601" name="Google Shape;601;p84"/>
          <p:cNvSpPr/>
          <p:nvPr/>
        </p:nvSpPr>
        <p:spPr>
          <a:xfrm rot="-5400000">
            <a:off x="4217625" y="2190925"/>
            <a:ext cx="251700" cy="121500"/>
          </a:xfrm>
          <a:prstGeom prst="triangle">
            <a:avLst>
              <a:gd name="adj" fmla="val 46325"/>
            </a:avLst>
          </a:prstGeom>
          <a:solidFill>
            <a:srgbClr val="00A3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84"/>
          <p:cNvSpPr txBox="1"/>
          <p:nvPr/>
        </p:nvSpPr>
        <p:spPr>
          <a:xfrm>
            <a:off x="3115700" y="2076000"/>
            <a:ext cx="1143300" cy="3906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1200"/>
              </a:spcAft>
              <a:buNone/>
            </a:pPr>
            <a:r>
              <a:rPr lang="en" sz="900" b="1">
                <a:solidFill>
                  <a:srgbClr val="B3B3B3"/>
                </a:solidFill>
                <a:latin typeface="Roboto Condensed"/>
                <a:ea typeface="Roboto Condensed"/>
                <a:cs typeface="Roboto Condensed"/>
                <a:sym typeface="Roboto Condensed"/>
              </a:rPr>
              <a:t>PANTALLA QVGA DE 2,4” 320 X 240 PX</a:t>
            </a:r>
            <a:endParaRPr sz="900" b="1">
              <a:solidFill>
                <a:srgbClr val="B3B3B3"/>
              </a:solidFill>
              <a:latin typeface="Roboto Condensed"/>
              <a:ea typeface="Roboto Condensed"/>
              <a:cs typeface="Roboto Condensed"/>
              <a:sym typeface="Roboto Condensed"/>
            </a:endParaRPr>
          </a:p>
        </p:txBody>
      </p:sp>
      <p:sp>
        <p:nvSpPr>
          <p:cNvPr id="603" name="Google Shape;603;p84"/>
          <p:cNvSpPr txBox="1"/>
          <p:nvPr/>
        </p:nvSpPr>
        <p:spPr>
          <a:xfrm>
            <a:off x="7587700" y="2869980"/>
            <a:ext cx="1338600" cy="311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1200"/>
              </a:spcBef>
              <a:spcAft>
                <a:spcPts val="1200"/>
              </a:spcAft>
              <a:buNone/>
            </a:pPr>
            <a:r>
              <a:rPr lang="en" sz="900" b="1">
                <a:solidFill>
                  <a:srgbClr val="B3B3B3"/>
                </a:solidFill>
                <a:latin typeface="Roboto Condensed"/>
                <a:ea typeface="Roboto Condensed"/>
                <a:cs typeface="Roboto Condensed"/>
                <a:sym typeface="Roboto Condensed"/>
              </a:rPr>
              <a:t>EXPERIENCIA DE USUARIO MODERNO </a:t>
            </a:r>
            <a:br>
              <a:rPr lang="en" sz="900" b="1">
                <a:solidFill>
                  <a:srgbClr val="B3B3B3"/>
                </a:solidFill>
                <a:latin typeface="Roboto Condensed"/>
                <a:ea typeface="Roboto Condensed"/>
                <a:cs typeface="Roboto Condensed"/>
                <a:sym typeface="Roboto Condensed"/>
              </a:rPr>
            </a:br>
            <a:r>
              <a:rPr lang="en" sz="900" b="1">
                <a:solidFill>
                  <a:srgbClr val="B3B3B3"/>
                </a:solidFill>
                <a:latin typeface="Roboto Condensed"/>
                <a:ea typeface="Roboto Condensed"/>
                <a:cs typeface="Roboto Condensed"/>
                <a:sym typeface="Roboto Condensed"/>
              </a:rPr>
              <a:t>E INTUITIVO</a:t>
            </a:r>
            <a:endParaRPr sz="900" b="1">
              <a:solidFill>
                <a:srgbClr val="B3B3B3"/>
              </a:solidFill>
              <a:latin typeface="Roboto Condensed"/>
              <a:ea typeface="Roboto Condensed"/>
              <a:cs typeface="Roboto Condensed"/>
              <a:sym typeface="Roboto Condensed"/>
            </a:endParaRPr>
          </a:p>
        </p:txBody>
      </p:sp>
      <p:cxnSp>
        <p:nvCxnSpPr>
          <p:cNvPr id="604" name="Google Shape;604;p84"/>
          <p:cNvCxnSpPr/>
          <p:nvPr/>
        </p:nvCxnSpPr>
        <p:spPr>
          <a:xfrm>
            <a:off x="6095425" y="3026575"/>
            <a:ext cx="1204500" cy="0"/>
          </a:xfrm>
          <a:prstGeom prst="straightConnector1">
            <a:avLst/>
          </a:prstGeom>
          <a:noFill/>
          <a:ln w="9525" cap="flat" cmpd="sng">
            <a:solidFill>
              <a:srgbClr val="00A3E0"/>
            </a:solidFill>
            <a:prstDash val="solid"/>
            <a:round/>
            <a:headEnd type="none" w="med" len="med"/>
            <a:tailEnd type="none" w="med" len="med"/>
          </a:ln>
        </p:spPr>
      </p:cxnSp>
      <p:sp>
        <p:nvSpPr>
          <p:cNvPr id="605" name="Google Shape;605;p84"/>
          <p:cNvSpPr/>
          <p:nvPr/>
        </p:nvSpPr>
        <p:spPr>
          <a:xfrm rot="5400000" flipH="1">
            <a:off x="7355950" y="2956325"/>
            <a:ext cx="251700" cy="121500"/>
          </a:xfrm>
          <a:prstGeom prst="triangle">
            <a:avLst>
              <a:gd name="adj" fmla="val 46325"/>
            </a:avLst>
          </a:prstGeom>
          <a:solidFill>
            <a:srgbClr val="00A3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84"/>
          <p:cNvSpPr/>
          <p:nvPr/>
        </p:nvSpPr>
        <p:spPr>
          <a:xfrm rot="-5400000">
            <a:off x="4249163" y="4082597"/>
            <a:ext cx="251700" cy="121500"/>
          </a:xfrm>
          <a:prstGeom prst="triangle">
            <a:avLst>
              <a:gd name="adj" fmla="val 46325"/>
            </a:avLst>
          </a:prstGeom>
          <a:solidFill>
            <a:srgbClr val="00A3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84"/>
          <p:cNvSpPr txBox="1"/>
          <p:nvPr/>
        </p:nvSpPr>
        <p:spPr>
          <a:xfrm>
            <a:off x="3058688" y="3987647"/>
            <a:ext cx="1204500" cy="3114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1200"/>
              </a:spcBef>
              <a:spcAft>
                <a:spcPts val="1200"/>
              </a:spcAft>
              <a:buNone/>
            </a:pPr>
            <a:r>
              <a:rPr lang="en" sz="900" b="1">
                <a:solidFill>
                  <a:srgbClr val="B3B3B3"/>
                </a:solidFill>
                <a:latin typeface="Roboto Condensed"/>
                <a:ea typeface="Roboto Condensed"/>
                <a:cs typeface="Roboto Condensed"/>
                <a:sym typeface="Roboto Condensed"/>
              </a:rPr>
              <a:t>ALTAVOZ DE </a:t>
            </a:r>
            <a:br>
              <a:rPr lang="en" sz="900" b="1">
                <a:solidFill>
                  <a:srgbClr val="B3B3B3"/>
                </a:solidFill>
                <a:latin typeface="Roboto Condensed"/>
                <a:ea typeface="Roboto Condensed"/>
                <a:cs typeface="Roboto Condensed"/>
                <a:sym typeface="Roboto Condensed"/>
              </a:rPr>
            </a:br>
            <a:r>
              <a:rPr lang="en" sz="900" b="1">
                <a:solidFill>
                  <a:srgbClr val="B3B3B3"/>
                </a:solidFill>
                <a:latin typeface="Roboto Condensed"/>
                <a:ea typeface="Roboto Condensed"/>
                <a:cs typeface="Roboto Condensed"/>
                <a:sym typeface="Roboto Condensed"/>
              </a:rPr>
              <a:t>BANDA ANCHA</a:t>
            </a:r>
            <a:endParaRPr sz="900" b="1">
              <a:solidFill>
                <a:srgbClr val="B3B3B3"/>
              </a:solidFill>
              <a:latin typeface="Roboto Condensed"/>
              <a:ea typeface="Roboto Condensed"/>
              <a:cs typeface="Roboto Condensed"/>
              <a:sym typeface="Roboto Condensed"/>
            </a:endParaRPr>
          </a:p>
        </p:txBody>
      </p:sp>
      <p:sp>
        <p:nvSpPr>
          <p:cNvPr id="608" name="Google Shape;608;p84"/>
          <p:cNvSpPr txBox="1"/>
          <p:nvPr/>
        </p:nvSpPr>
        <p:spPr>
          <a:xfrm>
            <a:off x="7587700" y="3774958"/>
            <a:ext cx="1338600" cy="311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1200"/>
              </a:spcBef>
              <a:spcAft>
                <a:spcPts val="1200"/>
              </a:spcAft>
              <a:buNone/>
            </a:pPr>
            <a:r>
              <a:rPr lang="en" sz="900" b="1">
                <a:solidFill>
                  <a:srgbClr val="B3B3B3"/>
                </a:solidFill>
                <a:latin typeface="Roboto Condensed"/>
                <a:ea typeface="Roboto Condensed"/>
                <a:cs typeface="Roboto Condensed"/>
                <a:sym typeface="Roboto Condensed"/>
              </a:rPr>
              <a:t>SUPRESIÓN AUTOMÁTICA DE LA RETROALIMENTACIÓN ACÚSTICA</a:t>
            </a:r>
            <a:endParaRPr sz="900" b="1">
              <a:solidFill>
                <a:srgbClr val="B3B3B3"/>
              </a:solidFill>
              <a:latin typeface="Roboto Condensed"/>
              <a:ea typeface="Roboto Condensed"/>
              <a:cs typeface="Roboto Condensed"/>
              <a:sym typeface="Roboto Condensed"/>
            </a:endParaRPr>
          </a:p>
        </p:txBody>
      </p:sp>
      <p:cxnSp>
        <p:nvCxnSpPr>
          <p:cNvPr id="609" name="Google Shape;609;p84"/>
          <p:cNvCxnSpPr/>
          <p:nvPr/>
        </p:nvCxnSpPr>
        <p:spPr>
          <a:xfrm>
            <a:off x="5728250" y="3953885"/>
            <a:ext cx="1571700" cy="0"/>
          </a:xfrm>
          <a:prstGeom prst="straightConnector1">
            <a:avLst/>
          </a:prstGeom>
          <a:noFill/>
          <a:ln w="9525" cap="flat" cmpd="sng">
            <a:solidFill>
              <a:srgbClr val="00A3E0"/>
            </a:solidFill>
            <a:prstDash val="solid"/>
            <a:round/>
            <a:headEnd type="none" w="med" len="med"/>
            <a:tailEnd type="none" w="med" len="med"/>
          </a:ln>
        </p:spPr>
      </p:cxnSp>
      <p:sp>
        <p:nvSpPr>
          <p:cNvPr id="610" name="Google Shape;610;p84"/>
          <p:cNvSpPr/>
          <p:nvPr/>
        </p:nvSpPr>
        <p:spPr>
          <a:xfrm rot="5400000" flipH="1">
            <a:off x="7355950" y="3883633"/>
            <a:ext cx="251700" cy="121500"/>
          </a:xfrm>
          <a:prstGeom prst="triangle">
            <a:avLst>
              <a:gd name="adj" fmla="val 46325"/>
            </a:avLst>
          </a:prstGeom>
          <a:solidFill>
            <a:srgbClr val="00A3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11" name="Google Shape;611;p84"/>
          <p:cNvCxnSpPr/>
          <p:nvPr/>
        </p:nvCxnSpPr>
        <p:spPr>
          <a:xfrm>
            <a:off x="4529275" y="1380400"/>
            <a:ext cx="617700" cy="0"/>
          </a:xfrm>
          <a:prstGeom prst="straightConnector1">
            <a:avLst/>
          </a:prstGeom>
          <a:noFill/>
          <a:ln w="9525" cap="flat" cmpd="sng">
            <a:solidFill>
              <a:srgbClr val="00A3E0"/>
            </a:solidFill>
            <a:prstDash val="solid"/>
            <a:round/>
            <a:headEnd type="none" w="med" len="med"/>
            <a:tailEnd type="none" w="med" len="med"/>
          </a:ln>
        </p:spPr>
      </p:cxnSp>
      <p:sp>
        <p:nvSpPr>
          <p:cNvPr id="612" name="Google Shape;612;p84"/>
          <p:cNvSpPr/>
          <p:nvPr/>
        </p:nvSpPr>
        <p:spPr>
          <a:xfrm rot="-5400000">
            <a:off x="4217625" y="1319650"/>
            <a:ext cx="251700" cy="121500"/>
          </a:xfrm>
          <a:prstGeom prst="triangle">
            <a:avLst>
              <a:gd name="adj" fmla="val 46325"/>
            </a:avLst>
          </a:prstGeom>
          <a:solidFill>
            <a:srgbClr val="00A3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84"/>
          <p:cNvSpPr txBox="1"/>
          <p:nvPr/>
        </p:nvSpPr>
        <p:spPr>
          <a:xfrm>
            <a:off x="2687500" y="1241625"/>
            <a:ext cx="1571700" cy="438300"/>
          </a:xfrm>
          <a:prstGeom prst="rect">
            <a:avLst/>
          </a:prstGeom>
          <a:no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lvl="0" indent="0" algn="r" rtl="0">
              <a:lnSpc>
                <a:spcPct val="100000"/>
              </a:lnSpc>
              <a:spcBef>
                <a:spcPts val="1200"/>
              </a:spcBef>
              <a:spcAft>
                <a:spcPts val="0"/>
              </a:spcAft>
              <a:buNone/>
            </a:pPr>
            <a:r>
              <a:rPr lang="en" sz="900" b="1">
                <a:solidFill>
                  <a:srgbClr val="B3B3B3"/>
                </a:solidFill>
                <a:latin typeface="Roboto Condensed"/>
                <a:ea typeface="Roboto Condensed"/>
                <a:cs typeface="Roboto Condensed"/>
                <a:sym typeface="Roboto Condensed"/>
              </a:rPr>
              <a:t>SUPRESIÓN DE RUIDO DE DOBLE MICRÓFONO ADAPTABLE</a:t>
            </a:r>
            <a:br>
              <a:rPr lang="en" sz="900" b="1">
                <a:solidFill>
                  <a:srgbClr val="B3B3B3"/>
                </a:solidFill>
                <a:latin typeface="Roboto Condensed"/>
                <a:ea typeface="Roboto Condensed"/>
                <a:cs typeface="Roboto Condensed"/>
                <a:sym typeface="Roboto Condensed"/>
              </a:rPr>
            </a:br>
            <a:r>
              <a:rPr lang="en" sz="900" b="1">
                <a:solidFill>
                  <a:srgbClr val="B3B3B3"/>
                </a:solidFill>
                <a:latin typeface="Roboto Condensed"/>
                <a:ea typeface="Roboto Condensed"/>
                <a:cs typeface="Roboto Condensed"/>
                <a:sym typeface="Roboto Condensed"/>
              </a:rPr>
              <a:t>(MICRÓFONO FRONTAL)</a:t>
            </a:r>
            <a:endParaRPr sz="900" b="1">
              <a:solidFill>
                <a:srgbClr val="B3B3B3"/>
              </a:solidFill>
              <a:latin typeface="Roboto Condensed"/>
              <a:ea typeface="Roboto Condensed"/>
              <a:cs typeface="Roboto Condensed"/>
              <a:sym typeface="Roboto Condensed"/>
            </a:endParaRPr>
          </a:p>
          <a:p>
            <a:pPr marL="0" lvl="0" indent="0" algn="r" rtl="0">
              <a:spcBef>
                <a:spcPts val="1200"/>
              </a:spcBef>
              <a:spcAft>
                <a:spcPts val="0"/>
              </a:spcAft>
              <a:buNone/>
            </a:pPr>
            <a:endParaRPr sz="900" b="1">
              <a:solidFill>
                <a:srgbClr val="B3B3B3"/>
              </a:solidFill>
              <a:latin typeface="Roboto Condensed"/>
              <a:ea typeface="Roboto Condensed"/>
              <a:cs typeface="Roboto Condensed"/>
              <a:sym typeface="Roboto Condensed"/>
            </a:endParaRPr>
          </a:p>
        </p:txBody>
      </p:sp>
      <p:sp>
        <p:nvSpPr>
          <p:cNvPr id="614" name="Google Shape;614;p84"/>
          <p:cNvSpPr txBox="1"/>
          <p:nvPr/>
        </p:nvSpPr>
        <p:spPr>
          <a:xfrm>
            <a:off x="7587700" y="2357163"/>
            <a:ext cx="1338600" cy="311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1200"/>
              </a:spcBef>
              <a:spcAft>
                <a:spcPts val="1200"/>
              </a:spcAft>
              <a:buNone/>
            </a:pPr>
            <a:r>
              <a:rPr lang="en" sz="900" b="1">
                <a:solidFill>
                  <a:srgbClr val="B3B3B3"/>
                </a:solidFill>
                <a:latin typeface="Roboto Condensed"/>
                <a:ea typeface="Roboto Condensed"/>
                <a:cs typeface="Roboto Condensed"/>
                <a:sym typeface="Roboto Condensed"/>
              </a:rPr>
              <a:t>CONECTOR LATERAL ROBUSTO Y RESISTENTE A LA CORROSIÓN</a:t>
            </a:r>
            <a:endParaRPr sz="900" b="1">
              <a:solidFill>
                <a:srgbClr val="B3B3B3"/>
              </a:solidFill>
              <a:latin typeface="Roboto Condensed"/>
              <a:ea typeface="Roboto Condensed"/>
              <a:cs typeface="Roboto Condensed"/>
              <a:sym typeface="Roboto Condensed"/>
            </a:endParaRPr>
          </a:p>
        </p:txBody>
      </p:sp>
      <p:cxnSp>
        <p:nvCxnSpPr>
          <p:cNvPr id="615" name="Google Shape;615;p84"/>
          <p:cNvCxnSpPr/>
          <p:nvPr/>
        </p:nvCxnSpPr>
        <p:spPr>
          <a:xfrm>
            <a:off x="6695450" y="2512875"/>
            <a:ext cx="604500" cy="0"/>
          </a:xfrm>
          <a:prstGeom prst="straightConnector1">
            <a:avLst/>
          </a:prstGeom>
          <a:noFill/>
          <a:ln w="9525" cap="flat" cmpd="sng">
            <a:solidFill>
              <a:srgbClr val="00A3E0"/>
            </a:solidFill>
            <a:prstDash val="solid"/>
            <a:round/>
            <a:headEnd type="none" w="med" len="med"/>
            <a:tailEnd type="none" w="med" len="med"/>
          </a:ln>
        </p:spPr>
      </p:cxnSp>
      <p:sp>
        <p:nvSpPr>
          <p:cNvPr id="616" name="Google Shape;616;p84"/>
          <p:cNvSpPr/>
          <p:nvPr/>
        </p:nvSpPr>
        <p:spPr>
          <a:xfrm rot="5400000" flipH="1">
            <a:off x="7355950" y="2442613"/>
            <a:ext cx="251700" cy="121500"/>
          </a:xfrm>
          <a:prstGeom prst="triangle">
            <a:avLst>
              <a:gd name="adj" fmla="val 46325"/>
            </a:avLst>
          </a:prstGeom>
          <a:solidFill>
            <a:srgbClr val="00A3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84"/>
          <p:cNvSpPr txBox="1"/>
          <p:nvPr/>
        </p:nvSpPr>
        <p:spPr>
          <a:xfrm>
            <a:off x="305550" y="236975"/>
            <a:ext cx="2279100" cy="539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800" b="1">
                <a:solidFill>
                  <a:srgbClr val="00A1DF"/>
                </a:solidFill>
                <a:latin typeface="Roboto Condensed"/>
                <a:ea typeface="Roboto Condensed"/>
                <a:cs typeface="Roboto Condensed"/>
                <a:sym typeface="Roboto Condensed"/>
              </a:rPr>
              <a:t>SERIE R7</a:t>
            </a:r>
            <a:endParaRPr sz="2800" b="1">
              <a:solidFill>
                <a:srgbClr val="00A1DF"/>
              </a:solidFill>
              <a:latin typeface="Roboto Condensed"/>
              <a:ea typeface="Roboto Condensed"/>
              <a:cs typeface="Roboto Condensed"/>
              <a:sym typeface="Roboto Condensed"/>
            </a:endParaRPr>
          </a:p>
        </p:txBody>
      </p:sp>
      <p:sp>
        <p:nvSpPr>
          <p:cNvPr id="618" name="Google Shape;618;p84"/>
          <p:cNvSpPr txBox="1"/>
          <p:nvPr/>
        </p:nvSpPr>
        <p:spPr>
          <a:xfrm>
            <a:off x="314325" y="664450"/>
            <a:ext cx="2401500" cy="3114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600" b="1">
                <a:solidFill>
                  <a:schemeClr val="lt1"/>
                </a:solidFill>
                <a:latin typeface="Roboto Condensed"/>
                <a:ea typeface="Roboto Condensed"/>
                <a:cs typeface="Roboto Condensed"/>
                <a:sym typeface="Roboto Condensed"/>
              </a:rPr>
              <a:t>LA PRÓXIMA GENERACIÓN </a:t>
            </a:r>
            <a:endParaRPr sz="1600" b="1">
              <a:solidFill>
                <a:schemeClr val="lt1"/>
              </a:solidFill>
              <a:latin typeface="Roboto Condensed"/>
              <a:ea typeface="Roboto Condensed"/>
              <a:cs typeface="Roboto Condensed"/>
              <a:sym typeface="Roboto Condensed"/>
            </a:endParaRPr>
          </a:p>
        </p:txBody>
      </p:sp>
      <p:sp>
        <p:nvSpPr>
          <p:cNvPr id="619" name="Google Shape;619;p84"/>
          <p:cNvSpPr txBox="1"/>
          <p:nvPr/>
        </p:nvSpPr>
        <p:spPr>
          <a:xfrm>
            <a:off x="314325" y="859188"/>
            <a:ext cx="2085900" cy="3114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600" b="1">
                <a:solidFill>
                  <a:schemeClr val="lt1"/>
                </a:solidFill>
                <a:latin typeface="Roboto Condensed"/>
                <a:ea typeface="Roboto Condensed"/>
                <a:cs typeface="Roboto Condensed"/>
                <a:sym typeface="Roboto Condensed"/>
              </a:rPr>
              <a:t>DE MOTOTRBO</a:t>
            </a:r>
            <a:endParaRPr sz="2600">
              <a:solidFill>
                <a:schemeClr val="lt1"/>
              </a:solidFill>
              <a:latin typeface="Roboto Condensed Light"/>
              <a:ea typeface="Roboto Condensed Light"/>
              <a:cs typeface="Roboto Condensed Light"/>
              <a:sym typeface="Roboto Condensed Light"/>
            </a:endParaRPr>
          </a:p>
        </p:txBody>
      </p:sp>
      <p:cxnSp>
        <p:nvCxnSpPr>
          <p:cNvPr id="620" name="Google Shape;620;p84"/>
          <p:cNvCxnSpPr/>
          <p:nvPr/>
        </p:nvCxnSpPr>
        <p:spPr>
          <a:xfrm>
            <a:off x="4533263" y="4143347"/>
            <a:ext cx="1095000" cy="0"/>
          </a:xfrm>
          <a:prstGeom prst="straightConnector1">
            <a:avLst/>
          </a:prstGeom>
          <a:noFill/>
          <a:ln w="9525" cap="flat" cmpd="sng">
            <a:solidFill>
              <a:srgbClr val="00A3E0"/>
            </a:solidFill>
            <a:prstDash val="solid"/>
            <a:round/>
            <a:headEnd type="none" w="med" len="med"/>
            <a:tailEnd type="none" w="med" len="med"/>
          </a:ln>
        </p:spPr>
      </p:cxnSp>
      <p:pic>
        <p:nvPicPr>
          <p:cNvPr id="621" name="Google Shape;621;p84"/>
          <p:cNvPicPr preferRelativeResize="0"/>
          <p:nvPr/>
        </p:nvPicPr>
        <p:blipFill rotWithShape="1">
          <a:blip r:embed="rId5">
            <a:alphaModFix/>
          </a:blip>
          <a:srcRect/>
          <a:stretch/>
        </p:blipFill>
        <p:spPr>
          <a:xfrm>
            <a:off x="8745884" y="4742014"/>
            <a:ext cx="311507" cy="311507"/>
          </a:xfrm>
          <a:prstGeom prst="rect">
            <a:avLst/>
          </a:prstGeom>
          <a:noFill/>
          <a:ln>
            <a:noFill/>
          </a:ln>
        </p:spPr>
      </p:pic>
      <p:pic>
        <p:nvPicPr>
          <p:cNvPr id="622" name="Google Shape;622;p84"/>
          <p:cNvPicPr preferRelativeResize="0"/>
          <p:nvPr/>
        </p:nvPicPr>
        <p:blipFill rotWithShape="1">
          <a:blip r:embed="rId6">
            <a:alphaModFix/>
          </a:blip>
          <a:srcRect l="22816" t="1547" r="21082" b="43570"/>
          <a:stretch/>
        </p:blipFill>
        <p:spPr>
          <a:xfrm>
            <a:off x="9525" y="1115325"/>
            <a:ext cx="3202826" cy="4028175"/>
          </a:xfrm>
          <a:prstGeom prst="rect">
            <a:avLst/>
          </a:prstGeom>
          <a:noFill/>
          <a:ln>
            <a:noFill/>
          </a:ln>
        </p:spPr>
      </p:pic>
      <p:sp>
        <p:nvSpPr>
          <p:cNvPr id="623" name="Google Shape;623;p84"/>
          <p:cNvSpPr txBox="1"/>
          <p:nvPr/>
        </p:nvSpPr>
        <p:spPr>
          <a:xfrm>
            <a:off x="2930275" y="3233938"/>
            <a:ext cx="1338600" cy="3114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 sz="900" b="1">
                <a:solidFill>
                  <a:srgbClr val="B3B3B3"/>
                </a:solidFill>
                <a:latin typeface="Roboto Condensed"/>
                <a:ea typeface="Roboto Condensed"/>
                <a:cs typeface="Roboto Condensed"/>
                <a:sym typeface="Roboto Condensed"/>
              </a:rPr>
              <a:t>WI-FI 2.4/5.0 GHZ</a:t>
            </a:r>
            <a:endParaRPr sz="900">
              <a:solidFill>
                <a:srgbClr val="B3B3B3"/>
              </a:solidFill>
              <a:latin typeface="Roboto Condensed Light"/>
              <a:ea typeface="Roboto Condensed Light"/>
              <a:cs typeface="Roboto Condensed Light"/>
              <a:sym typeface="Roboto Condensed Light"/>
            </a:endParaRPr>
          </a:p>
        </p:txBody>
      </p:sp>
      <p:cxnSp>
        <p:nvCxnSpPr>
          <p:cNvPr id="624" name="Google Shape;624;p84"/>
          <p:cNvCxnSpPr/>
          <p:nvPr/>
        </p:nvCxnSpPr>
        <p:spPr>
          <a:xfrm>
            <a:off x="2154100" y="3380150"/>
            <a:ext cx="486600" cy="0"/>
          </a:xfrm>
          <a:prstGeom prst="straightConnector1">
            <a:avLst/>
          </a:prstGeom>
          <a:noFill/>
          <a:ln w="9525" cap="flat" cmpd="sng">
            <a:solidFill>
              <a:srgbClr val="00A3E0"/>
            </a:solidFill>
            <a:prstDash val="solid"/>
            <a:round/>
            <a:headEnd type="none" w="med" len="med"/>
            <a:tailEnd type="none" w="med" len="med"/>
          </a:ln>
        </p:spPr>
      </p:cxnSp>
      <p:sp>
        <p:nvSpPr>
          <p:cNvPr id="625" name="Google Shape;625;p84"/>
          <p:cNvSpPr/>
          <p:nvPr/>
        </p:nvSpPr>
        <p:spPr>
          <a:xfrm rot="5400000" flipH="1">
            <a:off x="2698525" y="3319388"/>
            <a:ext cx="251700" cy="121500"/>
          </a:xfrm>
          <a:prstGeom prst="triangle">
            <a:avLst>
              <a:gd name="adj" fmla="val 46325"/>
            </a:avLst>
          </a:prstGeom>
          <a:solidFill>
            <a:srgbClr val="00A3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84"/>
          <p:cNvSpPr txBox="1"/>
          <p:nvPr/>
        </p:nvSpPr>
        <p:spPr>
          <a:xfrm>
            <a:off x="2930275" y="2700838"/>
            <a:ext cx="1338600" cy="3114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 sz="900" b="1">
                <a:solidFill>
                  <a:srgbClr val="B3B3B3"/>
                </a:solidFill>
                <a:latin typeface="Roboto Condensed"/>
                <a:ea typeface="Roboto Condensed"/>
                <a:cs typeface="Roboto Condensed"/>
                <a:sym typeface="Roboto Condensed"/>
              </a:rPr>
              <a:t>BLUETOOTH 5.2</a:t>
            </a:r>
            <a:endParaRPr sz="900">
              <a:solidFill>
                <a:srgbClr val="B3B3B3"/>
              </a:solidFill>
              <a:latin typeface="Roboto Condensed Light"/>
              <a:ea typeface="Roboto Condensed Light"/>
              <a:cs typeface="Roboto Condensed Light"/>
              <a:sym typeface="Roboto Condensed Light"/>
            </a:endParaRPr>
          </a:p>
        </p:txBody>
      </p:sp>
      <p:cxnSp>
        <p:nvCxnSpPr>
          <p:cNvPr id="627" name="Google Shape;627;p84"/>
          <p:cNvCxnSpPr/>
          <p:nvPr/>
        </p:nvCxnSpPr>
        <p:spPr>
          <a:xfrm>
            <a:off x="2154100" y="2886400"/>
            <a:ext cx="486600" cy="0"/>
          </a:xfrm>
          <a:prstGeom prst="straightConnector1">
            <a:avLst/>
          </a:prstGeom>
          <a:noFill/>
          <a:ln w="9525" cap="flat" cmpd="sng">
            <a:solidFill>
              <a:srgbClr val="00A3E0"/>
            </a:solidFill>
            <a:prstDash val="solid"/>
            <a:round/>
            <a:headEnd type="none" w="med" len="med"/>
            <a:tailEnd type="none" w="med" len="med"/>
          </a:ln>
        </p:spPr>
      </p:cxnSp>
      <p:sp>
        <p:nvSpPr>
          <p:cNvPr id="628" name="Google Shape;628;p84"/>
          <p:cNvSpPr/>
          <p:nvPr/>
        </p:nvSpPr>
        <p:spPr>
          <a:xfrm rot="5400000" flipH="1">
            <a:off x="2698525" y="2825638"/>
            <a:ext cx="251700" cy="121500"/>
          </a:xfrm>
          <a:prstGeom prst="triangle">
            <a:avLst>
              <a:gd name="adj" fmla="val 46325"/>
            </a:avLst>
          </a:prstGeom>
          <a:solidFill>
            <a:srgbClr val="00A3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1" name="40 Imagen"/>
          <p:cNvPicPr>
            <a:picLocks noChangeAspect="1"/>
          </p:cNvPicPr>
          <p:nvPr/>
        </p:nvPicPr>
        <p:blipFill>
          <a:blip r:embed="rId7">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8227215" y="63273"/>
            <a:ext cx="886804" cy="886804"/>
          </a:xfrm>
          <a:prstGeom prst="rect">
            <a:avLst/>
          </a:prstGeom>
        </p:spPr>
      </p:pic>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32"/>
        <p:cNvGrpSpPr/>
        <p:nvPr/>
      </p:nvGrpSpPr>
      <p:grpSpPr>
        <a:xfrm>
          <a:off x="0" y="0"/>
          <a:ext cx="0" cy="0"/>
          <a:chOff x="0" y="0"/>
          <a:chExt cx="0" cy="0"/>
        </a:xfrm>
      </p:grpSpPr>
      <p:sp>
        <p:nvSpPr>
          <p:cNvPr id="633" name="Google Shape;633;p85"/>
          <p:cNvSpPr/>
          <p:nvPr/>
        </p:nvSpPr>
        <p:spPr>
          <a:xfrm>
            <a:off x="-36250" y="0"/>
            <a:ext cx="9189900" cy="5143500"/>
          </a:xfrm>
          <a:prstGeom prst="rect">
            <a:avLst/>
          </a:prstGeom>
          <a:solidFill>
            <a:srgbClr val="190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34" name="Google Shape;634;p85"/>
          <p:cNvPicPr preferRelativeResize="0"/>
          <p:nvPr/>
        </p:nvPicPr>
        <p:blipFill rotWithShape="1">
          <a:blip r:embed="rId3">
            <a:alphaModFix/>
          </a:blip>
          <a:srcRect l="6688" r="6679"/>
          <a:stretch/>
        </p:blipFill>
        <p:spPr>
          <a:xfrm>
            <a:off x="-13300" y="0"/>
            <a:ext cx="9144003" cy="5143500"/>
          </a:xfrm>
          <a:prstGeom prst="rect">
            <a:avLst/>
          </a:prstGeom>
          <a:noFill/>
          <a:ln>
            <a:noFill/>
          </a:ln>
        </p:spPr>
      </p:pic>
      <p:sp>
        <p:nvSpPr>
          <p:cNvPr id="635" name="Google Shape;635;p85"/>
          <p:cNvSpPr txBox="1"/>
          <p:nvPr/>
        </p:nvSpPr>
        <p:spPr>
          <a:xfrm>
            <a:off x="305550" y="236975"/>
            <a:ext cx="2279100" cy="539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800" b="1">
                <a:solidFill>
                  <a:srgbClr val="00A1DF"/>
                </a:solidFill>
                <a:latin typeface="Roboto Condensed"/>
                <a:ea typeface="Roboto Condensed"/>
                <a:cs typeface="Roboto Condensed"/>
                <a:sym typeface="Roboto Condensed"/>
              </a:rPr>
              <a:t>SERIE R7</a:t>
            </a:r>
            <a:endParaRPr sz="2800" b="1">
              <a:solidFill>
                <a:srgbClr val="00A1DF"/>
              </a:solidFill>
              <a:latin typeface="Roboto Condensed"/>
              <a:ea typeface="Roboto Condensed"/>
              <a:cs typeface="Roboto Condensed"/>
              <a:sym typeface="Roboto Condensed"/>
            </a:endParaRPr>
          </a:p>
        </p:txBody>
      </p:sp>
      <p:sp>
        <p:nvSpPr>
          <p:cNvPr id="636" name="Google Shape;636;p85"/>
          <p:cNvSpPr txBox="1"/>
          <p:nvPr/>
        </p:nvSpPr>
        <p:spPr>
          <a:xfrm>
            <a:off x="314325" y="664450"/>
            <a:ext cx="2443200" cy="3114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600" b="1">
                <a:solidFill>
                  <a:schemeClr val="lt1"/>
                </a:solidFill>
                <a:latin typeface="Roboto Condensed"/>
                <a:ea typeface="Roboto Condensed"/>
                <a:cs typeface="Roboto Condensed"/>
                <a:sym typeface="Roboto Condensed"/>
              </a:rPr>
              <a:t>LA PRÓXIMA GENERACIÓN </a:t>
            </a:r>
            <a:endParaRPr sz="1600" b="1">
              <a:solidFill>
                <a:schemeClr val="lt1"/>
              </a:solidFill>
              <a:latin typeface="Roboto Condensed"/>
              <a:ea typeface="Roboto Condensed"/>
              <a:cs typeface="Roboto Condensed"/>
              <a:sym typeface="Roboto Condensed"/>
            </a:endParaRPr>
          </a:p>
          <a:p>
            <a:pPr marL="0" lvl="0" indent="0" algn="l" rtl="0">
              <a:spcBef>
                <a:spcPts val="0"/>
              </a:spcBef>
              <a:spcAft>
                <a:spcPts val="0"/>
              </a:spcAft>
              <a:buNone/>
            </a:pPr>
            <a:endParaRPr sz="1600" b="1">
              <a:solidFill>
                <a:schemeClr val="lt1"/>
              </a:solidFill>
              <a:latin typeface="Roboto Condensed"/>
              <a:ea typeface="Roboto Condensed"/>
              <a:cs typeface="Roboto Condensed"/>
              <a:sym typeface="Roboto Condensed"/>
            </a:endParaRPr>
          </a:p>
        </p:txBody>
      </p:sp>
      <p:sp>
        <p:nvSpPr>
          <p:cNvPr id="637" name="Google Shape;637;p85"/>
          <p:cNvSpPr txBox="1"/>
          <p:nvPr/>
        </p:nvSpPr>
        <p:spPr>
          <a:xfrm>
            <a:off x="314325" y="859188"/>
            <a:ext cx="2085900" cy="3114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600" b="1">
                <a:solidFill>
                  <a:schemeClr val="lt1"/>
                </a:solidFill>
                <a:latin typeface="Roboto Condensed"/>
                <a:ea typeface="Roboto Condensed"/>
                <a:cs typeface="Roboto Condensed"/>
                <a:sym typeface="Roboto Condensed"/>
              </a:rPr>
              <a:t>OF MOTOTRBO</a:t>
            </a:r>
            <a:endParaRPr sz="2600">
              <a:solidFill>
                <a:schemeClr val="lt1"/>
              </a:solidFill>
              <a:latin typeface="Roboto Condensed Light"/>
              <a:ea typeface="Roboto Condensed Light"/>
              <a:cs typeface="Roboto Condensed Light"/>
              <a:sym typeface="Roboto Condensed Light"/>
            </a:endParaRPr>
          </a:p>
        </p:txBody>
      </p:sp>
      <p:pic>
        <p:nvPicPr>
          <p:cNvPr id="638" name="Google Shape;638;p85"/>
          <p:cNvPicPr preferRelativeResize="0"/>
          <p:nvPr/>
        </p:nvPicPr>
        <p:blipFill rotWithShape="1">
          <a:blip r:embed="rId4">
            <a:alphaModFix/>
          </a:blip>
          <a:srcRect t="13847" r="15732" b="21229"/>
          <a:stretch/>
        </p:blipFill>
        <p:spPr>
          <a:xfrm>
            <a:off x="1526075" y="0"/>
            <a:ext cx="2347000" cy="5143501"/>
          </a:xfrm>
          <a:prstGeom prst="rect">
            <a:avLst/>
          </a:prstGeom>
          <a:noFill/>
          <a:ln>
            <a:noFill/>
          </a:ln>
        </p:spPr>
      </p:pic>
      <p:pic>
        <p:nvPicPr>
          <p:cNvPr id="639" name="Google Shape;639;p85"/>
          <p:cNvPicPr preferRelativeResize="0"/>
          <p:nvPr/>
        </p:nvPicPr>
        <p:blipFill>
          <a:blip r:embed="rId5">
            <a:alphaModFix/>
          </a:blip>
          <a:stretch>
            <a:fillRect/>
          </a:stretch>
        </p:blipFill>
        <p:spPr>
          <a:xfrm>
            <a:off x="5453825" y="262650"/>
            <a:ext cx="2033990" cy="4618199"/>
          </a:xfrm>
          <a:prstGeom prst="rect">
            <a:avLst/>
          </a:prstGeom>
          <a:noFill/>
          <a:ln>
            <a:noFill/>
          </a:ln>
        </p:spPr>
      </p:pic>
      <p:sp>
        <p:nvSpPr>
          <p:cNvPr id="640" name="Google Shape;640;p85"/>
          <p:cNvSpPr txBox="1"/>
          <p:nvPr/>
        </p:nvSpPr>
        <p:spPr>
          <a:xfrm>
            <a:off x="7711525" y="3110711"/>
            <a:ext cx="1338600" cy="3114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1200"/>
              </a:spcBef>
              <a:spcAft>
                <a:spcPts val="1200"/>
              </a:spcAft>
              <a:buNone/>
            </a:pPr>
            <a:r>
              <a:rPr lang="en" sz="900" b="1">
                <a:solidFill>
                  <a:srgbClr val="B3B3B3"/>
                </a:solidFill>
                <a:latin typeface="Roboto Condensed"/>
                <a:ea typeface="Roboto Condensed"/>
                <a:cs typeface="Roboto Condensed"/>
                <a:sym typeface="Roboto Condensed"/>
              </a:rPr>
              <a:t>HASTA 28 HORAS DE DURACIÓN DE LA BATERÍA 2</a:t>
            </a:r>
            <a:endParaRPr sz="900" b="1">
              <a:solidFill>
                <a:srgbClr val="B3B3B3"/>
              </a:solidFill>
              <a:latin typeface="Roboto Condensed"/>
              <a:ea typeface="Roboto Condensed"/>
              <a:cs typeface="Roboto Condensed"/>
              <a:sym typeface="Roboto Condensed"/>
            </a:endParaRPr>
          </a:p>
        </p:txBody>
      </p:sp>
      <p:cxnSp>
        <p:nvCxnSpPr>
          <p:cNvPr id="641" name="Google Shape;641;p85"/>
          <p:cNvCxnSpPr/>
          <p:nvPr/>
        </p:nvCxnSpPr>
        <p:spPr>
          <a:xfrm>
            <a:off x="6541800" y="3269225"/>
            <a:ext cx="882000" cy="0"/>
          </a:xfrm>
          <a:prstGeom prst="straightConnector1">
            <a:avLst/>
          </a:prstGeom>
          <a:noFill/>
          <a:ln w="9525" cap="flat" cmpd="sng">
            <a:solidFill>
              <a:srgbClr val="00A3E0"/>
            </a:solidFill>
            <a:prstDash val="solid"/>
            <a:round/>
            <a:headEnd type="none" w="med" len="med"/>
            <a:tailEnd type="none" w="med" len="med"/>
          </a:ln>
        </p:spPr>
      </p:cxnSp>
      <p:sp>
        <p:nvSpPr>
          <p:cNvPr id="642" name="Google Shape;642;p85"/>
          <p:cNvSpPr/>
          <p:nvPr/>
        </p:nvSpPr>
        <p:spPr>
          <a:xfrm rot="5400000" flipH="1">
            <a:off x="7479775" y="3198975"/>
            <a:ext cx="251700" cy="121500"/>
          </a:xfrm>
          <a:prstGeom prst="triangle">
            <a:avLst>
              <a:gd name="adj" fmla="val 46325"/>
            </a:avLst>
          </a:prstGeom>
          <a:solidFill>
            <a:srgbClr val="00A3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43" name="Google Shape;643;p85"/>
          <p:cNvCxnSpPr/>
          <p:nvPr/>
        </p:nvCxnSpPr>
        <p:spPr>
          <a:xfrm>
            <a:off x="1879475" y="3655000"/>
            <a:ext cx="636600" cy="0"/>
          </a:xfrm>
          <a:prstGeom prst="straightConnector1">
            <a:avLst/>
          </a:prstGeom>
          <a:noFill/>
          <a:ln w="9525" cap="flat" cmpd="sng">
            <a:solidFill>
              <a:srgbClr val="00A3E0"/>
            </a:solidFill>
            <a:prstDash val="solid"/>
            <a:round/>
            <a:headEnd type="none" w="med" len="med"/>
            <a:tailEnd type="none" w="med" len="med"/>
          </a:ln>
        </p:spPr>
      </p:cxnSp>
      <p:sp>
        <p:nvSpPr>
          <p:cNvPr id="644" name="Google Shape;644;p85"/>
          <p:cNvSpPr/>
          <p:nvPr/>
        </p:nvSpPr>
        <p:spPr>
          <a:xfrm rot="-5400000">
            <a:off x="1565350" y="3594250"/>
            <a:ext cx="251700" cy="121500"/>
          </a:xfrm>
          <a:prstGeom prst="triangle">
            <a:avLst>
              <a:gd name="adj" fmla="val 46325"/>
            </a:avLst>
          </a:prstGeom>
          <a:solidFill>
            <a:srgbClr val="00A3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85"/>
          <p:cNvSpPr txBox="1"/>
          <p:nvPr/>
        </p:nvSpPr>
        <p:spPr>
          <a:xfrm>
            <a:off x="466725" y="3489861"/>
            <a:ext cx="1095300" cy="3114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1200"/>
              </a:spcBef>
              <a:spcAft>
                <a:spcPts val="1200"/>
              </a:spcAft>
              <a:buNone/>
            </a:pPr>
            <a:r>
              <a:rPr lang="en" sz="900" b="1">
                <a:solidFill>
                  <a:srgbClr val="B3B3B3"/>
                </a:solidFill>
                <a:latin typeface="Roboto Condensed"/>
                <a:ea typeface="Roboto Condensed"/>
                <a:cs typeface="Roboto Condensed"/>
                <a:sym typeface="Roboto Condensed"/>
              </a:rPr>
              <a:t>BATERÍA FINA </a:t>
            </a:r>
            <a:br>
              <a:rPr lang="en" sz="900" b="1">
                <a:solidFill>
                  <a:srgbClr val="B3B3B3"/>
                </a:solidFill>
                <a:latin typeface="Roboto Condensed"/>
                <a:ea typeface="Roboto Condensed"/>
                <a:cs typeface="Roboto Condensed"/>
                <a:sym typeface="Roboto Condensed"/>
              </a:rPr>
            </a:br>
            <a:r>
              <a:rPr lang="en" sz="900" b="1">
                <a:solidFill>
                  <a:srgbClr val="B3B3B3"/>
                </a:solidFill>
                <a:latin typeface="Roboto Condensed"/>
                <a:ea typeface="Roboto Condensed"/>
                <a:cs typeface="Roboto Condensed"/>
                <a:sym typeface="Roboto Condensed"/>
              </a:rPr>
              <a:t>Y LIVIANA</a:t>
            </a:r>
            <a:endParaRPr sz="900" b="1">
              <a:solidFill>
                <a:srgbClr val="B3B3B3"/>
              </a:solidFill>
              <a:latin typeface="Roboto Condensed"/>
              <a:ea typeface="Roboto Condensed"/>
              <a:cs typeface="Roboto Condensed"/>
              <a:sym typeface="Roboto Condensed"/>
            </a:endParaRPr>
          </a:p>
        </p:txBody>
      </p:sp>
      <p:cxnSp>
        <p:nvCxnSpPr>
          <p:cNvPr id="646" name="Google Shape;646;p85"/>
          <p:cNvCxnSpPr/>
          <p:nvPr/>
        </p:nvCxnSpPr>
        <p:spPr>
          <a:xfrm>
            <a:off x="5476475" y="1772475"/>
            <a:ext cx="636600" cy="0"/>
          </a:xfrm>
          <a:prstGeom prst="straightConnector1">
            <a:avLst/>
          </a:prstGeom>
          <a:noFill/>
          <a:ln w="9525" cap="flat" cmpd="sng">
            <a:solidFill>
              <a:srgbClr val="00A3E0"/>
            </a:solidFill>
            <a:prstDash val="solid"/>
            <a:round/>
            <a:headEnd type="none" w="med" len="med"/>
            <a:tailEnd type="none" w="med" len="med"/>
          </a:ln>
        </p:spPr>
      </p:cxnSp>
      <p:sp>
        <p:nvSpPr>
          <p:cNvPr id="647" name="Google Shape;647;p85"/>
          <p:cNvSpPr/>
          <p:nvPr/>
        </p:nvSpPr>
        <p:spPr>
          <a:xfrm rot="-5400000">
            <a:off x="5162350" y="1711725"/>
            <a:ext cx="251700" cy="121500"/>
          </a:xfrm>
          <a:prstGeom prst="triangle">
            <a:avLst>
              <a:gd name="adj" fmla="val 46325"/>
            </a:avLst>
          </a:prstGeom>
          <a:solidFill>
            <a:srgbClr val="00A3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85"/>
          <p:cNvSpPr txBox="1"/>
          <p:nvPr/>
        </p:nvSpPr>
        <p:spPr>
          <a:xfrm>
            <a:off x="3870925" y="1617910"/>
            <a:ext cx="1298100" cy="3114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1200"/>
              </a:spcBef>
              <a:spcAft>
                <a:spcPts val="1200"/>
              </a:spcAft>
              <a:buNone/>
            </a:pPr>
            <a:r>
              <a:rPr lang="en" sz="900" b="1">
                <a:solidFill>
                  <a:srgbClr val="B3B3B3"/>
                </a:solidFill>
                <a:latin typeface="Roboto Condensed"/>
                <a:ea typeface="Roboto Condensed"/>
                <a:cs typeface="Roboto Condensed"/>
                <a:sym typeface="Roboto Condensed"/>
              </a:rPr>
              <a:t>CUMPLIMIENTO DE LOS PROTOCOLOS DE SEGURIDAD WI-FI WPA3</a:t>
            </a:r>
            <a:endParaRPr sz="900" b="1">
              <a:solidFill>
                <a:srgbClr val="B3B3B3"/>
              </a:solidFill>
              <a:latin typeface="Roboto Condensed"/>
              <a:ea typeface="Roboto Condensed"/>
              <a:cs typeface="Roboto Condensed"/>
              <a:sym typeface="Roboto Condensed"/>
            </a:endParaRPr>
          </a:p>
        </p:txBody>
      </p:sp>
      <p:cxnSp>
        <p:nvCxnSpPr>
          <p:cNvPr id="649" name="Google Shape;649;p85"/>
          <p:cNvCxnSpPr/>
          <p:nvPr/>
        </p:nvCxnSpPr>
        <p:spPr>
          <a:xfrm>
            <a:off x="1879475" y="2878850"/>
            <a:ext cx="636600" cy="0"/>
          </a:xfrm>
          <a:prstGeom prst="straightConnector1">
            <a:avLst/>
          </a:prstGeom>
          <a:noFill/>
          <a:ln w="9525" cap="flat" cmpd="sng">
            <a:solidFill>
              <a:srgbClr val="00A3E0"/>
            </a:solidFill>
            <a:prstDash val="solid"/>
            <a:round/>
            <a:headEnd type="none" w="med" len="med"/>
            <a:tailEnd type="none" w="med" len="med"/>
          </a:ln>
        </p:spPr>
      </p:cxnSp>
      <p:sp>
        <p:nvSpPr>
          <p:cNvPr id="650" name="Google Shape;650;p85"/>
          <p:cNvSpPr/>
          <p:nvPr/>
        </p:nvSpPr>
        <p:spPr>
          <a:xfrm rot="-5400000">
            <a:off x="1565350" y="2818100"/>
            <a:ext cx="251700" cy="121500"/>
          </a:xfrm>
          <a:prstGeom prst="triangle">
            <a:avLst>
              <a:gd name="adj" fmla="val 46325"/>
            </a:avLst>
          </a:prstGeom>
          <a:solidFill>
            <a:srgbClr val="00A3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85"/>
          <p:cNvSpPr txBox="1"/>
          <p:nvPr/>
        </p:nvSpPr>
        <p:spPr>
          <a:xfrm>
            <a:off x="476725" y="2646800"/>
            <a:ext cx="1095300" cy="464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1200"/>
              </a:spcBef>
              <a:spcAft>
                <a:spcPts val="1200"/>
              </a:spcAft>
              <a:buNone/>
            </a:pPr>
            <a:r>
              <a:rPr lang="en" sz="900" b="1">
                <a:solidFill>
                  <a:srgbClr val="B3B3B3"/>
                </a:solidFill>
                <a:latin typeface="Roboto Condensed"/>
                <a:ea typeface="Roboto Condensed"/>
                <a:cs typeface="Roboto Condensed"/>
                <a:sym typeface="Roboto Condensed"/>
              </a:rPr>
              <a:t>DISEÑO ELEGANTE Y ERGONÓMICO</a:t>
            </a:r>
            <a:endParaRPr sz="900" b="1">
              <a:solidFill>
                <a:srgbClr val="B3B3B3"/>
              </a:solidFill>
              <a:latin typeface="Roboto Condensed"/>
              <a:ea typeface="Roboto Condensed"/>
              <a:cs typeface="Roboto Condensed"/>
              <a:sym typeface="Roboto Condensed"/>
            </a:endParaRPr>
          </a:p>
        </p:txBody>
      </p:sp>
      <p:sp>
        <p:nvSpPr>
          <p:cNvPr id="652" name="Google Shape;652;p85"/>
          <p:cNvSpPr txBox="1"/>
          <p:nvPr/>
        </p:nvSpPr>
        <p:spPr>
          <a:xfrm>
            <a:off x="7711525" y="2528600"/>
            <a:ext cx="1338600" cy="311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None/>
            </a:pPr>
            <a:r>
              <a:rPr lang="en" sz="900" b="1">
                <a:solidFill>
                  <a:srgbClr val="B3B3B3"/>
                </a:solidFill>
                <a:latin typeface="Roboto Condensed"/>
                <a:ea typeface="Roboto Condensed"/>
                <a:cs typeface="Roboto Condensed"/>
                <a:sym typeface="Roboto Condensed"/>
              </a:rPr>
              <a:t>IP68/IP66</a:t>
            </a:r>
            <a:endParaRPr sz="900" baseline="30000">
              <a:solidFill>
                <a:srgbClr val="B3B3B3"/>
              </a:solidFill>
              <a:latin typeface="Roboto Condensed Light"/>
              <a:ea typeface="Roboto Condensed Light"/>
              <a:cs typeface="Roboto Condensed Light"/>
              <a:sym typeface="Roboto Condensed Light"/>
            </a:endParaRPr>
          </a:p>
        </p:txBody>
      </p:sp>
      <p:cxnSp>
        <p:nvCxnSpPr>
          <p:cNvPr id="653" name="Google Shape;653;p85"/>
          <p:cNvCxnSpPr/>
          <p:nvPr/>
        </p:nvCxnSpPr>
        <p:spPr>
          <a:xfrm>
            <a:off x="6914975" y="2707525"/>
            <a:ext cx="508800" cy="0"/>
          </a:xfrm>
          <a:prstGeom prst="straightConnector1">
            <a:avLst/>
          </a:prstGeom>
          <a:noFill/>
          <a:ln w="9525" cap="flat" cmpd="sng">
            <a:solidFill>
              <a:srgbClr val="00A3E0"/>
            </a:solidFill>
            <a:prstDash val="solid"/>
            <a:round/>
            <a:headEnd type="none" w="med" len="med"/>
            <a:tailEnd type="none" w="med" len="med"/>
          </a:ln>
        </p:spPr>
      </p:cxnSp>
      <p:sp>
        <p:nvSpPr>
          <p:cNvPr id="654" name="Google Shape;654;p85"/>
          <p:cNvSpPr/>
          <p:nvPr/>
        </p:nvSpPr>
        <p:spPr>
          <a:xfrm rot="5400000" flipH="1">
            <a:off x="7479775" y="2637275"/>
            <a:ext cx="251700" cy="121500"/>
          </a:xfrm>
          <a:prstGeom prst="triangle">
            <a:avLst>
              <a:gd name="adj" fmla="val 46325"/>
            </a:avLst>
          </a:prstGeom>
          <a:solidFill>
            <a:srgbClr val="00A3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55" name="Google Shape;655;p85"/>
          <p:cNvCxnSpPr/>
          <p:nvPr/>
        </p:nvCxnSpPr>
        <p:spPr>
          <a:xfrm>
            <a:off x="5476475" y="3612592"/>
            <a:ext cx="636600" cy="0"/>
          </a:xfrm>
          <a:prstGeom prst="straightConnector1">
            <a:avLst/>
          </a:prstGeom>
          <a:noFill/>
          <a:ln w="9525" cap="flat" cmpd="sng">
            <a:solidFill>
              <a:srgbClr val="00A3E0"/>
            </a:solidFill>
            <a:prstDash val="solid"/>
            <a:round/>
            <a:headEnd type="none" w="med" len="med"/>
            <a:tailEnd type="none" w="med" len="med"/>
          </a:ln>
        </p:spPr>
      </p:cxnSp>
      <p:sp>
        <p:nvSpPr>
          <p:cNvPr id="656" name="Google Shape;656;p85"/>
          <p:cNvSpPr/>
          <p:nvPr/>
        </p:nvSpPr>
        <p:spPr>
          <a:xfrm rot="-5400000">
            <a:off x="5162350" y="3551842"/>
            <a:ext cx="251700" cy="121500"/>
          </a:xfrm>
          <a:prstGeom prst="triangle">
            <a:avLst>
              <a:gd name="adj" fmla="val 46325"/>
            </a:avLst>
          </a:prstGeom>
          <a:solidFill>
            <a:srgbClr val="00A3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85"/>
          <p:cNvSpPr txBox="1"/>
          <p:nvPr/>
        </p:nvSpPr>
        <p:spPr>
          <a:xfrm>
            <a:off x="3780000" y="3427042"/>
            <a:ext cx="1389000" cy="3114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1200"/>
              </a:spcBef>
              <a:spcAft>
                <a:spcPts val="1200"/>
              </a:spcAft>
              <a:buNone/>
            </a:pPr>
            <a:r>
              <a:rPr lang="en" sz="900" b="1">
                <a:solidFill>
                  <a:srgbClr val="B3B3B3"/>
                </a:solidFill>
                <a:latin typeface="Roboto Condensed"/>
                <a:ea typeface="Roboto Condensed"/>
                <a:cs typeface="Roboto Condensed"/>
                <a:sym typeface="Roboto Condensed"/>
              </a:rPr>
              <a:t>OPCIÓN INTRÍNSECAMENTE SEGURA (UL TIA-4950)</a:t>
            </a:r>
            <a:endParaRPr sz="900" b="1">
              <a:solidFill>
                <a:srgbClr val="B3B3B3"/>
              </a:solidFill>
              <a:latin typeface="Roboto Condensed"/>
              <a:ea typeface="Roboto Condensed"/>
              <a:cs typeface="Roboto Condensed"/>
              <a:sym typeface="Roboto Condensed"/>
            </a:endParaRPr>
          </a:p>
        </p:txBody>
      </p:sp>
      <p:cxnSp>
        <p:nvCxnSpPr>
          <p:cNvPr id="658" name="Google Shape;658;p85"/>
          <p:cNvCxnSpPr/>
          <p:nvPr/>
        </p:nvCxnSpPr>
        <p:spPr>
          <a:xfrm>
            <a:off x="1879475" y="1629950"/>
            <a:ext cx="636600" cy="0"/>
          </a:xfrm>
          <a:prstGeom prst="straightConnector1">
            <a:avLst/>
          </a:prstGeom>
          <a:noFill/>
          <a:ln w="9525" cap="flat" cmpd="sng">
            <a:solidFill>
              <a:srgbClr val="00A3E0"/>
            </a:solidFill>
            <a:prstDash val="solid"/>
            <a:round/>
            <a:headEnd type="none" w="med" len="med"/>
            <a:tailEnd type="none" w="med" len="med"/>
          </a:ln>
        </p:spPr>
      </p:cxnSp>
      <p:sp>
        <p:nvSpPr>
          <p:cNvPr id="659" name="Google Shape;659;p85"/>
          <p:cNvSpPr/>
          <p:nvPr/>
        </p:nvSpPr>
        <p:spPr>
          <a:xfrm rot="-5400000">
            <a:off x="1565350" y="1569200"/>
            <a:ext cx="251700" cy="121500"/>
          </a:xfrm>
          <a:prstGeom prst="triangle">
            <a:avLst>
              <a:gd name="adj" fmla="val 46325"/>
            </a:avLst>
          </a:prstGeom>
          <a:solidFill>
            <a:srgbClr val="00A3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85"/>
          <p:cNvSpPr txBox="1"/>
          <p:nvPr/>
        </p:nvSpPr>
        <p:spPr>
          <a:xfrm>
            <a:off x="263825" y="1347112"/>
            <a:ext cx="1298100" cy="9249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1200"/>
              </a:spcBef>
              <a:spcAft>
                <a:spcPts val="0"/>
              </a:spcAft>
              <a:buNone/>
            </a:pPr>
            <a:r>
              <a:rPr lang="en" sz="900" b="1">
                <a:solidFill>
                  <a:srgbClr val="B3B3B3"/>
                </a:solidFill>
                <a:latin typeface="Roboto Condensed"/>
                <a:ea typeface="Roboto Condensed"/>
                <a:cs typeface="Roboto Condensed"/>
                <a:sym typeface="Roboto Condensed"/>
              </a:rPr>
              <a:t>CARCASA RESISTENTE A SUSTANCIAS DESINFECTANTES Y DESCONTAMINANTES </a:t>
            </a:r>
            <a:r>
              <a:rPr lang="en" sz="900" b="1" baseline="30000">
                <a:solidFill>
                  <a:srgbClr val="B3B3B3"/>
                </a:solidFill>
                <a:latin typeface="Roboto Condensed"/>
                <a:ea typeface="Roboto Condensed"/>
                <a:cs typeface="Roboto Condensed"/>
                <a:sym typeface="Roboto Condensed"/>
              </a:rPr>
              <a:t>1</a:t>
            </a:r>
            <a:endParaRPr sz="900" b="1" baseline="30000">
              <a:solidFill>
                <a:srgbClr val="B3B3B3"/>
              </a:solidFill>
              <a:latin typeface="Roboto Condensed"/>
              <a:ea typeface="Roboto Condensed"/>
              <a:cs typeface="Roboto Condensed"/>
              <a:sym typeface="Roboto Condensed"/>
            </a:endParaRPr>
          </a:p>
          <a:p>
            <a:pPr marL="0" lvl="0" indent="0" algn="r" rtl="0">
              <a:spcBef>
                <a:spcPts val="1200"/>
              </a:spcBef>
              <a:spcAft>
                <a:spcPts val="0"/>
              </a:spcAft>
              <a:buNone/>
            </a:pPr>
            <a:endParaRPr sz="900" b="1">
              <a:solidFill>
                <a:srgbClr val="B3B3B3"/>
              </a:solidFill>
              <a:latin typeface="Roboto Condensed"/>
              <a:ea typeface="Roboto Condensed"/>
              <a:cs typeface="Roboto Condensed"/>
              <a:sym typeface="Roboto Condensed"/>
            </a:endParaRPr>
          </a:p>
        </p:txBody>
      </p:sp>
      <p:sp>
        <p:nvSpPr>
          <p:cNvPr id="661" name="Google Shape;661;p85"/>
          <p:cNvSpPr txBox="1"/>
          <p:nvPr/>
        </p:nvSpPr>
        <p:spPr>
          <a:xfrm>
            <a:off x="7711525" y="1772475"/>
            <a:ext cx="1338600" cy="3114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1200"/>
              </a:spcBef>
              <a:spcAft>
                <a:spcPts val="1200"/>
              </a:spcAft>
              <a:buNone/>
            </a:pPr>
            <a:r>
              <a:rPr lang="en" sz="900" b="1">
                <a:solidFill>
                  <a:srgbClr val="B3B3B3"/>
                </a:solidFill>
                <a:latin typeface="Roboto Condensed"/>
                <a:ea typeface="Roboto Condensed"/>
                <a:cs typeface="Roboto Condensed"/>
                <a:sym typeface="Roboto Condensed"/>
              </a:rPr>
              <a:t>SUPRESIÓN DE RUIDO CON DOBLE MICRÓFONO ADAPTATIVO</a:t>
            </a:r>
            <a:br>
              <a:rPr lang="en" sz="900" b="1">
                <a:solidFill>
                  <a:srgbClr val="B3B3B3"/>
                </a:solidFill>
                <a:latin typeface="Roboto Condensed"/>
                <a:ea typeface="Roboto Condensed"/>
                <a:cs typeface="Roboto Condensed"/>
                <a:sym typeface="Roboto Condensed"/>
              </a:rPr>
            </a:br>
            <a:r>
              <a:rPr lang="en" sz="900" b="1">
                <a:solidFill>
                  <a:srgbClr val="B3B3B3"/>
                </a:solidFill>
                <a:latin typeface="Roboto Condensed"/>
                <a:ea typeface="Roboto Condensed"/>
                <a:cs typeface="Roboto Condensed"/>
                <a:sym typeface="Roboto Condensed"/>
              </a:rPr>
              <a:t>(MICRÓFONO TRASERO)</a:t>
            </a:r>
            <a:endParaRPr sz="900" b="1">
              <a:solidFill>
                <a:srgbClr val="B3B3B3"/>
              </a:solidFill>
              <a:latin typeface="Roboto Condensed"/>
              <a:ea typeface="Roboto Condensed"/>
              <a:cs typeface="Roboto Condensed"/>
              <a:sym typeface="Roboto Condensed"/>
            </a:endParaRPr>
          </a:p>
        </p:txBody>
      </p:sp>
      <p:cxnSp>
        <p:nvCxnSpPr>
          <p:cNvPr id="662" name="Google Shape;662;p85"/>
          <p:cNvCxnSpPr/>
          <p:nvPr/>
        </p:nvCxnSpPr>
        <p:spPr>
          <a:xfrm>
            <a:off x="6798050" y="1951400"/>
            <a:ext cx="625800" cy="0"/>
          </a:xfrm>
          <a:prstGeom prst="straightConnector1">
            <a:avLst/>
          </a:prstGeom>
          <a:noFill/>
          <a:ln w="9525" cap="flat" cmpd="sng">
            <a:solidFill>
              <a:srgbClr val="00A3E0"/>
            </a:solidFill>
            <a:prstDash val="solid"/>
            <a:round/>
            <a:headEnd type="none" w="med" len="med"/>
            <a:tailEnd type="none" w="med" len="med"/>
          </a:ln>
        </p:spPr>
      </p:cxnSp>
      <p:sp>
        <p:nvSpPr>
          <p:cNvPr id="663" name="Google Shape;663;p85"/>
          <p:cNvSpPr/>
          <p:nvPr/>
        </p:nvSpPr>
        <p:spPr>
          <a:xfrm rot="5400000" flipH="1">
            <a:off x="7479775" y="1881150"/>
            <a:ext cx="251700" cy="121500"/>
          </a:xfrm>
          <a:prstGeom prst="triangle">
            <a:avLst>
              <a:gd name="adj" fmla="val 46325"/>
            </a:avLst>
          </a:prstGeom>
          <a:solidFill>
            <a:srgbClr val="00A3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64" name="Google Shape;664;p85"/>
          <p:cNvCxnSpPr/>
          <p:nvPr/>
        </p:nvCxnSpPr>
        <p:spPr>
          <a:xfrm>
            <a:off x="5476475" y="2952133"/>
            <a:ext cx="636600" cy="0"/>
          </a:xfrm>
          <a:prstGeom prst="straightConnector1">
            <a:avLst/>
          </a:prstGeom>
          <a:noFill/>
          <a:ln w="9525" cap="flat" cmpd="sng">
            <a:solidFill>
              <a:srgbClr val="00A3E0"/>
            </a:solidFill>
            <a:prstDash val="solid"/>
            <a:round/>
            <a:headEnd type="none" w="med" len="med"/>
            <a:tailEnd type="none" w="med" len="med"/>
          </a:ln>
        </p:spPr>
      </p:cxnSp>
      <p:sp>
        <p:nvSpPr>
          <p:cNvPr id="665" name="Google Shape;665;p85"/>
          <p:cNvSpPr/>
          <p:nvPr/>
        </p:nvSpPr>
        <p:spPr>
          <a:xfrm rot="-5400000">
            <a:off x="5162350" y="2891383"/>
            <a:ext cx="251700" cy="121500"/>
          </a:xfrm>
          <a:prstGeom prst="triangle">
            <a:avLst>
              <a:gd name="adj" fmla="val 46325"/>
            </a:avLst>
          </a:prstGeom>
          <a:solidFill>
            <a:srgbClr val="00A3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85"/>
          <p:cNvSpPr txBox="1"/>
          <p:nvPr/>
        </p:nvSpPr>
        <p:spPr>
          <a:xfrm>
            <a:off x="3780000" y="2788533"/>
            <a:ext cx="1389000" cy="3114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1200"/>
              </a:spcBef>
              <a:spcAft>
                <a:spcPts val="1200"/>
              </a:spcAft>
              <a:buNone/>
            </a:pPr>
            <a:r>
              <a:rPr lang="en" sz="900" b="1">
                <a:solidFill>
                  <a:srgbClr val="B3B3B3"/>
                </a:solidFill>
                <a:latin typeface="Roboto Condensed"/>
                <a:ea typeface="Roboto Condensed"/>
                <a:cs typeface="Roboto Condensed"/>
                <a:sym typeface="Roboto Condensed"/>
              </a:rPr>
              <a:t>RESISTENTE SEGÚN MIL-STD 810</a:t>
            </a:r>
            <a:endParaRPr sz="900" b="1">
              <a:solidFill>
                <a:srgbClr val="B3B3B3"/>
              </a:solidFill>
              <a:latin typeface="Roboto Condensed"/>
              <a:ea typeface="Roboto Condensed"/>
              <a:cs typeface="Roboto Condensed"/>
              <a:sym typeface="Roboto Condensed"/>
            </a:endParaRPr>
          </a:p>
        </p:txBody>
      </p:sp>
      <p:sp>
        <p:nvSpPr>
          <p:cNvPr id="667" name="Google Shape;667;p85"/>
          <p:cNvSpPr txBox="1"/>
          <p:nvPr/>
        </p:nvSpPr>
        <p:spPr>
          <a:xfrm>
            <a:off x="314325" y="859188"/>
            <a:ext cx="2085900" cy="3114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600" b="1">
                <a:solidFill>
                  <a:schemeClr val="lt1"/>
                </a:solidFill>
                <a:latin typeface="Roboto Condensed"/>
                <a:ea typeface="Roboto Condensed"/>
                <a:cs typeface="Roboto Condensed"/>
                <a:sym typeface="Roboto Condensed"/>
              </a:rPr>
              <a:t>DE MOTOTRBO</a:t>
            </a:r>
            <a:endParaRPr sz="2600">
              <a:solidFill>
                <a:schemeClr val="lt1"/>
              </a:solidFill>
              <a:latin typeface="Roboto Condensed Light"/>
              <a:ea typeface="Roboto Condensed Light"/>
              <a:cs typeface="Roboto Condensed Light"/>
              <a:sym typeface="Roboto Condensed Light"/>
            </a:endParaRPr>
          </a:p>
        </p:txBody>
      </p:sp>
      <p:sp>
        <p:nvSpPr>
          <p:cNvPr id="668" name="Google Shape;668;p85"/>
          <p:cNvSpPr txBox="1"/>
          <p:nvPr/>
        </p:nvSpPr>
        <p:spPr>
          <a:xfrm>
            <a:off x="7268800" y="3641850"/>
            <a:ext cx="1712400" cy="1134300"/>
          </a:xfrm>
          <a:prstGeom prst="rect">
            <a:avLst/>
          </a:prstGeom>
          <a:noFill/>
          <a:ln>
            <a:noFill/>
          </a:ln>
        </p:spPr>
        <p:txBody>
          <a:bodyPr spcFirstLastPara="1" wrap="square" lIns="91425" tIns="45700" rIns="91425" bIns="45700" anchor="ctr" anchorCtr="0">
            <a:noAutofit/>
          </a:bodyPr>
          <a:lstStyle/>
          <a:p>
            <a:pPr marL="114300" lvl="0" indent="-101600" algn="l" rtl="0">
              <a:spcBef>
                <a:spcPts val="400"/>
              </a:spcBef>
              <a:spcAft>
                <a:spcPts val="0"/>
              </a:spcAft>
              <a:buClr>
                <a:srgbClr val="B3B3B3"/>
              </a:buClr>
              <a:buSzPts val="700"/>
              <a:buFont typeface="Roboto Condensed Light"/>
              <a:buAutoNum type="arabicPeriod"/>
            </a:pPr>
            <a:r>
              <a:rPr lang="en" sz="700">
                <a:solidFill>
                  <a:srgbClr val="B3B3B3"/>
                </a:solidFill>
                <a:latin typeface="Roboto Condensed Light"/>
                <a:ea typeface="Roboto Condensed Light"/>
                <a:cs typeface="Roboto Condensed Light"/>
                <a:sym typeface="Roboto Condensed Light"/>
              </a:rPr>
              <a:t>Consulte el manual de usuario del MOTOTRBO R7 para obtener una lista de desinfectantes y sustancias descontaminantes probadas.</a:t>
            </a:r>
            <a:endParaRPr sz="700">
              <a:solidFill>
                <a:srgbClr val="B3B3B3"/>
              </a:solidFill>
              <a:latin typeface="Roboto Condensed Light"/>
              <a:ea typeface="Roboto Condensed Light"/>
              <a:cs typeface="Roboto Condensed Light"/>
              <a:sym typeface="Roboto Condensed Light"/>
            </a:endParaRPr>
          </a:p>
          <a:p>
            <a:pPr marL="114300" lvl="0" indent="-101600" algn="l" rtl="0">
              <a:spcBef>
                <a:spcPts val="400"/>
              </a:spcBef>
              <a:spcAft>
                <a:spcPts val="0"/>
              </a:spcAft>
              <a:buClr>
                <a:srgbClr val="B3B3B3"/>
              </a:buClr>
              <a:buSzPts val="700"/>
              <a:buFont typeface="Roboto Condensed Light"/>
              <a:buAutoNum type="arabicPeriod"/>
            </a:pPr>
            <a:r>
              <a:rPr lang="en" sz="700">
                <a:solidFill>
                  <a:srgbClr val="B3B3B3"/>
                </a:solidFill>
                <a:latin typeface="Roboto Condensed Light"/>
                <a:ea typeface="Roboto Condensed Light"/>
                <a:cs typeface="Roboto Condensed Light"/>
                <a:sym typeface="Roboto Condensed Light"/>
              </a:rPr>
              <a:t>Duración típica de la batería, perfil 5/5/90 a la máxima potencia del transmisor con las aplicaciones GNSS, Bluetooth, Wi-Fi y Option Board desactivadas. La duración real observada puede variar.</a:t>
            </a:r>
            <a:endParaRPr sz="700">
              <a:solidFill>
                <a:srgbClr val="B3B3B3"/>
              </a:solidFill>
              <a:latin typeface="Roboto Condensed Light"/>
              <a:ea typeface="Roboto Condensed Light"/>
              <a:cs typeface="Roboto Condensed Light"/>
              <a:sym typeface="Roboto Condensed Light"/>
            </a:endParaRPr>
          </a:p>
        </p:txBody>
      </p:sp>
      <p:pic>
        <p:nvPicPr>
          <p:cNvPr id="669" name="Google Shape;669;p85"/>
          <p:cNvPicPr preferRelativeResize="0"/>
          <p:nvPr/>
        </p:nvPicPr>
        <p:blipFill rotWithShape="1">
          <a:blip r:embed="rId6">
            <a:alphaModFix/>
          </a:blip>
          <a:srcRect/>
          <a:stretch/>
        </p:blipFill>
        <p:spPr>
          <a:xfrm>
            <a:off x="8745884" y="4742014"/>
            <a:ext cx="311507" cy="311507"/>
          </a:xfrm>
          <a:prstGeom prst="rect">
            <a:avLst/>
          </a:prstGeom>
          <a:noFill/>
          <a:ln>
            <a:noFill/>
          </a:ln>
        </p:spPr>
      </p:pic>
      <p:pic>
        <p:nvPicPr>
          <p:cNvPr id="40" name="39 Imagen"/>
          <p:cNvPicPr>
            <a:picLocks noChangeAspect="1"/>
          </p:cNvPicPr>
          <p:nvPr/>
        </p:nvPicPr>
        <p:blipFill>
          <a:blip r:embed="rId7">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8227215" y="63273"/>
            <a:ext cx="886804" cy="886804"/>
          </a:xfrm>
          <a:prstGeom prst="rect">
            <a:avLst/>
          </a:prstGeom>
        </p:spPr>
      </p:pic>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73"/>
        <p:cNvGrpSpPr/>
        <p:nvPr/>
      </p:nvGrpSpPr>
      <p:grpSpPr>
        <a:xfrm>
          <a:off x="0" y="0"/>
          <a:ext cx="0" cy="0"/>
          <a:chOff x="0" y="0"/>
          <a:chExt cx="0" cy="0"/>
        </a:xfrm>
      </p:grpSpPr>
      <p:sp>
        <p:nvSpPr>
          <p:cNvPr id="674" name="Google Shape;674;p86"/>
          <p:cNvSpPr/>
          <p:nvPr/>
        </p:nvSpPr>
        <p:spPr>
          <a:xfrm>
            <a:off x="-75" y="3400"/>
            <a:ext cx="9144000" cy="5143500"/>
          </a:xfrm>
          <a:prstGeom prst="rect">
            <a:avLst/>
          </a:prstGeom>
          <a:solidFill>
            <a:srgbClr val="190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75" name="Google Shape;675;p86"/>
          <p:cNvPicPr preferRelativeResize="0"/>
          <p:nvPr/>
        </p:nvPicPr>
        <p:blipFill rotWithShape="1">
          <a:blip r:embed="rId3">
            <a:alphaModFix/>
          </a:blip>
          <a:srcRect l="-16580" t="7834" r="16579" b="7834"/>
          <a:stretch/>
        </p:blipFill>
        <p:spPr>
          <a:xfrm>
            <a:off x="0" y="0"/>
            <a:ext cx="9144003" cy="5143499"/>
          </a:xfrm>
          <a:prstGeom prst="rect">
            <a:avLst/>
          </a:prstGeom>
          <a:noFill/>
          <a:ln>
            <a:noFill/>
          </a:ln>
        </p:spPr>
      </p:pic>
      <p:pic>
        <p:nvPicPr>
          <p:cNvPr id="676" name="Google Shape;676;p86"/>
          <p:cNvPicPr preferRelativeResize="0"/>
          <p:nvPr/>
        </p:nvPicPr>
        <p:blipFill rotWithShape="1">
          <a:blip r:embed="rId4">
            <a:alphaModFix/>
          </a:blip>
          <a:srcRect l="6024" t="2572" r="3649"/>
          <a:stretch/>
        </p:blipFill>
        <p:spPr>
          <a:xfrm>
            <a:off x="0" y="0"/>
            <a:ext cx="8477251" cy="5143500"/>
          </a:xfrm>
          <a:prstGeom prst="rect">
            <a:avLst/>
          </a:prstGeom>
          <a:noFill/>
          <a:ln>
            <a:noFill/>
          </a:ln>
        </p:spPr>
      </p:pic>
      <p:sp>
        <p:nvSpPr>
          <p:cNvPr id="677" name="Google Shape;677;p86"/>
          <p:cNvSpPr txBox="1"/>
          <p:nvPr/>
        </p:nvSpPr>
        <p:spPr>
          <a:xfrm>
            <a:off x="318725" y="243550"/>
            <a:ext cx="4019100" cy="539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200"/>
              </a:spcAft>
              <a:buNone/>
            </a:pPr>
            <a:r>
              <a:rPr lang="en" sz="2800" b="1">
                <a:solidFill>
                  <a:srgbClr val="B3B3B3"/>
                </a:solidFill>
                <a:latin typeface="Roboto Condensed"/>
                <a:ea typeface="Roboto Condensed"/>
                <a:cs typeface="Roboto Condensed"/>
                <a:sym typeface="Roboto Condensed"/>
              </a:rPr>
              <a:t>CARACTERÍSTICAS CLAVE</a:t>
            </a:r>
            <a:endParaRPr sz="2800" b="1">
              <a:solidFill>
                <a:srgbClr val="B3B3B3"/>
              </a:solidFill>
              <a:latin typeface="Roboto Condensed"/>
              <a:ea typeface="Roboto Condensed"/>
              <a:cs typeface="Roboto Condensed"/>
              <a:sym typeface="Roboto Condensed"/>
            </a:endParaRPr>
          </a:p>
        </p:txBody>
      </p:sp>
      <p:pic>
        <p:nvPicPr>
          <p:cNvPr id="678" name="Google Shape;678;p86"/>
          <p:cNvPicPr preferRelativeResize="0"/>
          <p:nvPr/>
        </p:nvPicPr>
        <p:blipFill>
          <a:blip r:embed="rId5">
            <a:alphaModFix/>
          </a:blip>
          <a:stretch>
            <a:fillRect/>
          </a:stretch>
        </p:blipFill>
        <p:spPr>
          <a:xfrm>
            <a:off x="395300" y="914400"/>
            <a:ext cx="1317075" cy="1317116"/>
          </a:xfrm>
          <a:prstGeom prst="rect">
            <a:avLst/>
          </a:prstGeom>
          <a:noFill/>
          <a:ln>
            <a:noFill/>
          </a:ln>
        </p:spPr>
      </p:pic>
      <p:pic>
        <p:nvPicPr>
          <p:cNvPr id="679" name="Google Shape;679;p86"/>
          <p:cNvPicPr preferRelativeResize="0"/>
          <p:nvPr/>
        </p:nvPicPr>
        <p:blipFill rotWithShape="1">
          <a:blip r:embed="rId6">
            <a:alphaModFix/>
          </a:blip>
          <a:srcRect/>
          <a:stretch/>
        </p:blipFill>
        <p:spPr>
          <a:xfrm>
            <a:off x="395300" y="2231517"/>
            <a:ext cx="1317075" cy="1317116"/>
          </a:xfrm>
          <a:prstGeom prst="rect">
            <a:avLst/>
          </a:prstGeom>
          <a:noFill/>
          <a:ln>
            <a:noFill/>
          </a:ln>
        </p:spPr>
      </p:pic>
      <p:pic>
        <p:nvPicPr>
          <p:cNvPr id="680" name="Google Shape;680;p86"/>
          <p:cNvPicPr preferRelativeResize="0"/>
          <p:nvPr/>
        </p:nvPicPr>
        <p:blipFill rotWithShape="1">
          <a:blip r:embed="rId7">
            <a:alphaModFix/>
          </a:blip>
          <a:srcRect/>
          <a:stretch/>
        </p:blipFill>
        <p:spPr>
          <a:xfrm>
            <a:off x="395300" y="3548634"/>
            <a:ext cx="1317075" cy="1317116"/>
          </a:xfrm>
          <a:prstGeom prst="rect">
            <a:avLst/>
          </a:prstGeom>
          <a:noFill/>
          <a:ln>
            <a:noFill/>
          </a:ln>
        </p:spPr>
      </p:pic>
      <p:sp>
        <p:nvSpPr>
          <p:cNvPr id="681" name="Google Shape;681;p86"/>
          <p:cNvSpPr txBox="1"/>
          <p:nvPr/>
        </p:nvSpPr>
        <p:spPr>
          <a:xfrm>
            <a:off x="1928775" y="914400"/>
            <a:ext cx="1852800" cy="4935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2800" b="1">
                <a:solidFill>
                  <a:srgbClr val="B3B3B3"/>
                </a:solidFill>
                <a:latin typeface="Roboto Condensed"/>
                <a:ea typeface="Roboto Condensed"/>
                <a:cs typeface="Roboto Condensed"/>
                <a:sym typeface="Roboto Condensed"/>
              </a:rPr>
              <a:t>FUERTE Y</a:t>
            </a:r>
            <a:endParaRPr sz="2800">
              <a:solidFill>
                <a:srgbClr val="B3B3B3"/>
              </a:solidFill>
              <a:latin typeface="Roboto Condensed Light"/>
              <a:ea typeface="Roboto Condensed Light"/>
              <a:cs typeface="Roboto Condensed Light"/>
              <a:sym typeface="Roboto Condensed Light"/>
            </a:endParaRPr>
          </a:p>
        </p:txBody>
      </p:sp>
      <p:sp>
        <p:nvSpPr>
          <p:cNvPr id="682" name="Google Shape;682;p86"/>
          <p:cNvSpPr txBox="1"/>
          <p:nvPr/>
        </p:nvSpPr>
        <p:spPr>
          <a:xfrm>
            <a:off x="1936775" y="1225050"/>
            <a:ext cx="1276200" cy="4935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2800" b="1">
                <a:solidFill>
                  <a:srgbClr val="00A3E0"/>
                </a:solidFill>
                <a:latin typeface="Roboto Condensed"/>
                <a:ea typeface="Roboto Condensed"/>
                <a:cs typeface="Roboto Condensed"/>
                <a:sym typeface="Roboto Condensed"/>
              </a:rPr>
              <a:t>CLARO</a:t>
            </a:r>
            <a:endParaRPr sz="2800">
              <a:solidFill>
                <a:srgbClr val="00A3E0"/>
              </a:solidFill>
              <a:latin typeface="Roboto Condensed Light"/>
              <a:ea typeface="Roboto Condensed Light"/>
              <a:cs typeface="Roboto Condensed Light"/>
              <a:sym typeface="Roboto Condensed Light"/>
            </a:endParaRPr>
          </a:p>
        </p:txBody>
      </p:sp>
      <p:sp>
        <p:nvSpPr>
          <p:cNvPr id="683" name="Google Shape;683;p86"/>
          <p:cNvSpPr txBox="1"/>
          <p:nvPr/>
        </p:nvSpPr>
        <p:spPr>
          <a:xfrm>
            <a:off x="2036850" y="1698824"/>
            <a:ext cx="2213400" cy="406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900">
                <a:solidFill>
                  <a:schemeClr val="lt1"/>
                </a:solidFill>
                <a:latin typeface="Roboto Condensed"/>
                <a:ea typeface="Roboto Condensed"/>
                <a:cs typeface="Roboto Condensed"/>
                <a:sym typeface="Roboto Condensed"/>
              </a:rPr>
              <a:t>- AUDIO NÍTIDO Y CLARO</a:t>
            </a:r>
            <a:endParaRPr sz="900">
              <a:solidFill>
                <a:schemeClr val="lt1"/>
              </a:solidFill>
              <a:latin typeface="Roboto Condensed"/>
              <a:ea typeface="Roboto Condensed"/>
              <a:cs typeface="Roboto Condensed"/>
              <a:sym typeface="Roboto Condensed"/>
            </a:endParaRPr>
          </a:p>
          <a:p>
            <a:pPr marL="0" lvl="0" indent="0" algn="l" rtl="0">
              <a:spcBef>
                <a:spcPts val="0"/>
              </a:spcBef>
              <a:spcAft>
                <a:spcPts val="0"/>
              </a:spcAft>
              <a:buNone/>
            </a:pPr>
            <a:r>
              <a:rPr lang="en" sz="900">
                <a:solidFill>
                  <a:schemeClr val="lt1"/>
                </a:solidFill>
                <a:latin typeface="Roboto Condensed"/>
                <a:ea typeface="Roboto Condensed"/>
                <a:cs typeface="Roboto Condensed"/>
                <a:sym typeface="Roboto Condensed"/>
              </a:rPr>
              <a:t>- SEA ESCUCHADO POR ENCIMA DE TODO</a:t>
            </a:r>
            <a:endParaRPr sz="900">
              <a:solidFill>
                <a:schemeClr val="lt1"/>
              </a:solidFill>
              <a:latin typeface="Roboto Condensed"/>
              <a:ea typeface="Roboto Condensed"/>
              <a:cs typeface="Roboto Condensed"/>
              <a:sym typeface="Roboto Condensed"/>
            </a:endParaRPr>
          </a:p>
          <a:p>
            <a:pPr marL="0" lvl="0" indent="0" algn="l" rtl="0">
              <a:spcBef>
                <a:spcPts val="0"/>
              </a:spcBef>
              <a:spcAft>
                <a:spcPts val="0"/>
              </a:spcAft>
              <a:buNone/>
            </a:pPr>
            <a:r>
              <a:rPr lang="en" sz="900">
                <a:solidFill>
                  <a:schemeClr val="lt1"/>
                </a:solidFill>
                <a:latin typeface="Roboto Condensed"/>
                <a:ea typeface="Roboto Condensed"/>
                <a:cs typeface="Roboto Condensed"/>
                <a:sym typeface="Roboto Condensed"/>
              </a:rPr>
              <a:t>- EXPERIENCIA DE AUDIO PERSONALIZABLE</a:t>
            </a:r>
            <a:endParaRPr sz="900">
              <a:solidFill>
                <a:schemeClr val="lt1"/>
              </a:solidFill>
              <a:latin typeface="Roboto Condensed"/>
              <a:ea typeface="Roboto Condensed"/>
              <a:cs typeface="Roboto Condensed"/>
              <a:sym typeface="Roboto Condensed"/>
            </a:endParaRPr>
          </a:p>
        </p:txBody>
      </p:sp>
      <p:sp>
        <p:nvSpPr>
          <p:cNvPr id="684" name="Google Shape;684;p86"/>
          <p:cNvSpPr txBox="1"/>
          <p:nvPr/>
        </p:nvSpPr>
        <p:spPr>
          <a:xfrm>
            <a:off x="1928775" y="2239775"/>
            <a:ext cx="2109600" cy="4935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2800" b="1">
                <a:solidFill>
                  <a:srgbClr val="B3B3B3"/>
                </a:solidFill>
                <a:latin typeface="Roboto Condensed"/>
                <a:ea typeface="Roboto Condensed"/>
                <a:cs typeface="Roboto Condensed"/>
                <a:sym typeface="Roboto Condensed"/>
              </a:rPr>
              <a:t>APTO PARA</a:t>
            </a:r>
            <a:endParaRPr sz="2800">
              <a:solidFill>
                <a:srgbClr val="B3B3B3"/>
              </a:solidFill>
              <a:latin typeface="Roboto Condensed Light"/>
              <a:ea typeface="Roboto Condensed Light"/>
              <a:cs typeface="Roboto Condensed Light"/>
              <a:sym typeface="Roboto Condensed Light"/>
            </a:endParaRPr>
          </a:p>
        </p:txBody>
      </p:sp>
      <p:sp>
        <p:nvSpPr>
          <p:cNvPr id="685" name="Google Shape;685;p86"/>
          <p:cNvSpPr txBox="1"/>
          <p:nvPr/>
        </p:nvSpPr>
        <p:spPr>
          <a:xfrm>
            <a:off x="1928775" y="2550425"/>
            <a:ext cx="2213400" cy="4935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2800" b="1">
                <a:solidFill>
                  <a:srgbClr val="00A3E0"/>
                </a:solidFill>
                <a:latin typeface="Roboto Condensed"/>
                <a:ea typeface="Roboto Condensed"/>
                <a:cs typeface="Roboto Condensed"/>
                <a:sym typeface="Roboto Condensed"/>
              </a:rPr>
              <a:t>EMPRESAS</a:t>
            </a:r>
            <a:endParaRPr sz="2800">
              <a:solidFill>
                <a:srgbClr val="00A3E0"/>
              </a:solidFill>
              <a:latin typeface="Roboto Condensed Light"/>
              <a:ea typeface="Roboto Condensed Light"/>
              <a:cs typeface="Roboto Condensed Light"/>
              <a:sym typeface="Roboto Condensed Light"/>
            </a:endParaRPr>
          </a:p>
        </p:txBody>
      </p:sp>
      <p:sp>
        <p:nvSpPr>
          <p:cNvPr id="686" name="Google Shape;686;p86"/>
          <p:cNvSpPr txBox="1"/>
          <p:nvPr/>
        </p:nvSpPr>
        <p:spPr>
          <a:xfrm>
            <a:off x="2036850" y="3026163"/>
            <a:ext cx="2213400" cy="439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900">
                <a:solidFill>
                  <a:schemeClr val="lt1"/>
                </a:solidFill>
                <a:latin typeface="Roboto Condensed"/>
                <a:ea typeface="Roboto Condensed"/>
                <a:cs typeface="Roboto Condensed"/>
                <a:sym typeface="Roboto Condensed"/>
              </a:rPr>
              <a:t>- CONSTRUIDA PARA SUPERAR EL RENDIMIENTO</a:t>
            </a:r>
            <a:endParaRPr sz="900">
              <a:solidFill>
                <a:schemeClr val="lt1"/>
              </a:solidFill>
              <a:latin typeface="Roboto Condensed"/>
              <a:ea typeface="Roboto Condensed"/>
              <a:cs typeface="Roboto Condensed"/>
              <a:sym typeface="Roboto Condensed"/>
            </a:endParaRPr>
          </a:p>
          <a:p>
            <a:pPr marL="0" lvl="0" indent="0" algn="l" rtl="0">
              <a:spcBef>
                <a:spcPts val="0"/>
              </a:spcBef>
              <a:spcAft>
                <a:spcPts val="0"/>
              </a:spcAft>
              <a:buNone/>
            </a:pPr>
            <a:r>
              <a:rPr lang="en" sz="900">
                <a:solidFill>
                  <a:schemeClr val="lt1"/>
                </a:solidFill>
                <a:latin typeface="Roboto Condensed"/>
                <a:ea typeface="Roboto Condensed"/>
                <a:cs typeface="Roboto Condensed"/>
                <a:sym typeface="Roboto Condensed"/>
              </a:rPr>
              <a:t>- CONECTADOS CUANDO ES NECESARIO</a:t>
            </a:r>
            <a:endParaRPr sz="900">
              <a:solidFill>
                <a:schemeClr val="lt1"/>
              </a:solidFill>
              <a:latin typeface="Roboto Condensed"/>
              <a:ea typeface="Roboto Condensed"/>
              <a:cs typeface="Roboto Condensed"/>
              <a:sym typeface="Roboto Condensed"/>
            </a:endParaRPr>
          </a:p>
          <a:p>
            <a:pPr marL="0" lvl="0" indent="0" algn="l" rtl="0">
              <a:spcBef>
                <a:spcPts val="0"/>
              </a:spcBef>
              <a:spcAft>
                <a:spcPts val="0"/>
              </a:spcAft>
              <a:buNone/>
            </a:pPr>
            <a:r>
              <a:rPr lang="en" sz="900">
                <a:solidFill>
                  <a:schemeClr val="lt1"/>
                </a:solidFill>
                <a:latin typeface="Roboto Condensed"/>
                <a:ea typeface="Roboto Condensed"/>
                <a:cs typeface="Roboto Condensed"/>
                <a:sym typeface="Roboto Condensed"/>
              </a:rPr>
              <a:t>- MINIMIZAR EL TIEMPO DE INACTIVIDAD</a:t>
            </a:r>
            <a:endParaRPr sz="900">
              <a:solidFill>
                <a:schemeClr val="lt1"/>
              </a:solidFill>
              <a:latin typeface="Roboto Condensed"/>
              <a:ea typeface="Roboto Condensed"/>
              <a:cs typeface="Roboto Condensed"/>
              <a:sym typeface="Roboto Condensed"/>
            </a:endParaRPr>
          </a:p>
        </p:txBody>
      </p:sp>
      <p:sp>
        <p:nvSpPr>
          <p:cNvPr id="687" name="Google Shape;687;p86"/>
          <p:cNvSpPr txBox="1"/>
          <p:nvPr/>
        </p:nvSpPr>
        <p:spPr>
          <a:xfrm>
            <a:off x="1928775" y="3565150"/>
            <a:ext cx="2997900" cy="4935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2800" b="1">
                <a:solidFill>
                  <a:srgbClr val="B3B3B3"/>
                </a:solidFill>
                <a:latin typeface="Roboto Condensed"/>
                <a:ea typeface="Roboto Condensed"/>
                <a:cs typeface="Roboto Condensed"/>
                <a:sym typeface="Roboto Condensed"/>
              </a:rPr>
              <a:t>PREPARADO PARA</a:t>
            </a:r>
            <a:endParaRPr sz="2800">
              <a:solidFill>
                <a:srgbClr val="B3B3B3"/>
              </a:solidFill>
              <a:latin typeface="Roboto Condensed Light"/>
              <a:ea typeface="Roboto Condensed Light"/>
              <a:cs typeface="Roboto Condensed Light"/>
              <a:sym typeface="Roboto Condensed Light"/>
            </a:endParaRPr>
          </a:p>
        </p:txBody>
      </p:sp>
      <p:sp>
        <p:nvSpPr>
          <p:cNvPr id="688" name="Google Shape;688;p86"/>
          <p:cNvSpPr txBox="1"/>
          <p:nvPr/>
        </p:nvSpPr>
        <p:spPr>
          <a:xfrm>
            <a:off x="1928750" y="3905211"/>
            <a:ext cx="2213400" cy="4935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2800" b="1">
                <a:solidFill>
                  <a:srgbClr val="00A3E0"/>
                </a:solidFill>
                <a:latin typeface="Roboto Condensed"/>
                <a:ea typeface="Roboto Condensed"/>
                <a:cs typeface="Roboto Condensed"/>
                <a:sym typeface="Roboto Condensed"/>
              </a:rPr>
              <a:t>EL MAÑANA</a:t>
            </a:r>
            <a:endParaRPr sz="2800">
              <a:solidFill>
                <a:srgbClr val="00A3E0"/>
              </a:solidFill>
              <a:latin typeface="Roboto Condensed Light"/>
              <a:ea typeface="Roboto Condensed Light"/>
              <a:cs typeface="Roboto Condensed Light"/>
              <a:sym typeface="Roboto Condensed Light"/>
            </a:endParaRPr>
          </a:p>
        </p:txBody>
      </p:sp>
      <p:sp>
        <p:nvSpPr>
          <p:cNvPr id="689" name="Google Shape;689;p86"/>
          <p:cNvSpPr txBox="1"/>
          <p:nvPr/>
        </p:nvSpPr>
        <p:spPr>
          <a:xfrm>
            <a:off x="2036850" y="4397068"/>
            <a:ext cx="2213400" cy="439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900">
                <a:solidFill>
                  <a:schemeClr val="lt1"/>
                </a:solidFill>
                <a:latin typeface="Roboto Condensed"/>
                <a:ea typeface="Roboto Condensed"/>
                <a:cs typeface="Roboto Condensed"/>
                <a:sym typeface="Roboto Condensed"/>
              </a:rPr>
              <a:t>- GRANDES PRESTACIONES, DISEÑO COMPACTO</a:t>
            </a:r>
            <a:endParaRPr sz="900">
              <a:solidFill>
                <a:schemeClr val="lt1"/>
              </a:solidFill>
              <a:latin typeface="Roboto Condensed"/>
              <a:ea typeface="Roboto Condensed"/>
              <a:cs typeface="Roboto Condensed"/>
              <a:sym typeface="Roboto Condensed"/>
            </a:endParaRPr>
          </a:p>
          <a:p>
            <a:pPr marL="0" lvl="0" indent="0" algn="l" rtl="0">
              <a:spcBef>
                <a:spcPts val="0"/>
              </a:spcBef>
              <a:spcAft>
                <a:spcPts val="0"/>
              </a:spcAft>
              <a:buNone/>
            </a:pPr>
            <a:r>
              <a:rPr lang="en" sz="900">
                <a:solidFill>
                  <a:schemeClr val="lt1"/>
                </a:solidFill>
                <a:latin typeface="Roboto Condensed"/>
                <a:ea typeface="Roboto Condensed"/>
                <a:cs typeface="Roboto Condensed"/>
                <a:sym typeface="Roboto Condensed"/>
              </a:rPr>
              <a:t>- INFORMACIÓN CRÍTICA A PRIMERA VISTA</a:t>
            </a:r>
            <a:endParaRPr sz="900">
              <a:solidFill>
                <a:schemeClr val="lt1"/>
              </a:solidFill>
              <a:latin typeface="Roboto Condensed"/>
              <a:ea typeface="Roboto Condensed"/>
              <a:cs typeface="Roboto Condensed"/>
              <a:sym typeface="Roboto Condensed"/>
            </a:endParaRPr>
          </a:p>
          <a:p>
            <a:pPr marL="0" lvl="0" indent="0" algn="l" rtl="0">
              <a:spcBef>
                <a:spcPts val="0"/>
              </a:spcBef>
              <a:spcAft>
                <a:spcPts val="0"/>
              </a:spcAft>
              <a:buNone/>
            </a:pPr>
            <a:r>
              <a:rPr lang="en" sz="900">
                <a:solidFill>
                  <a:schemeClr val="lt1"/>
                </a:solidFill>
                <a:latin typeface="Roboto Condensed"/>
                <a:ea typeface="Roboto Condensed"/>
                <a:cs typeface="Roboto Condensed"/>
                <a:sym typeface="Roboto Condensed"/>
              </a:rPr>
              <a:t>- CONECTE Y COLABORE</a:t>
            </a:r>
            <a:endParaRPr sz="900">
              <a:solidFill>
                <a:schemeClr val="lt1"/>
              </a:solidFill>
              <a:latin typeface="Roboto Condensed"/>
              <a:ea typeface="Roboto Condensed"/>
              <a:cs typeface="Roboto Condensed"/>
              <a:sym typeface="Roboto Condensed"/>
            </a:endParaRPr>
          </a:p>
        </p:txBody>
      </p:sp>
      <p:pic>
        <p:nvPicPr>
          <p:cNvPr id="690" name="Google Shape;690;p86"/>
          <p:cNvPicPr preferRelativeResize="0"/>
          <p:nvPr/>
        </p:nvPicPr>
        <p:blipFill rotWithShape="1">
          <a:blip r:embed="rId8">
            <a:alphaModFix/>
          </a:blip>
          <a:srcRect/>
          <a:stretch/>
        </p:blipFill>
        <p:spPr>
          <a:xfrm>
            <a:off x="8745884" y="4742014"/>
            <a:ext cx="311507" cy="311507"/>
          </a:xfrm>
          <a:prstGeom prst="rect">
            <a:avLst/>
          </a:prstGeom>
          <a:noFill/>
          <a:ln>
            <a:noFill/>
          </a:ln>
        </p:spPr>
      </p:pic>
      <p:pic>
        <p:nvPicPr>
          <p:cNvPr id="20" name="19 Imagen"/>
          <p:cNvPicPr>
            <a:picLocks noChangeAspect="1"/>
          </p:cNvPicPr>
          <p:nvPr/>
        </p:nvPicPr>
        <p:blipFill>
          <a:blip r:embed="rId9">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8227215" y="63273"/>
            <a:ext cx="886804" cy="886804"/>
          </a:xfrm>
          <a:prstGeom prst="rect">
            <a:avLst/>
          </a:prstGeom>
        </p:spPr>
      </p:pic>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94"/>
        <p:cNvGrpSpPr/>
        <p:nvPr/>
      </p:nvGrpSpPr>
      <p:grpSpPr>
        <a:xfrm>
          <a:off x="0" y="0"/>
          <a:ext cx="0" cy="0"/>
          <a:chOff x="0" y="0"/>
          <a:chExt cx="0" cy="0"/>
        </a:xfrm>
      </p:grpSpPr>
      <p:sp>
        <p:nvSpPr>
          <p:cNvPr id="695" name="Google Shape;695;p87"/>
          <p:cNvSpPr/>
          <p:nvPr/>
        </p:nvSpPr>
        <p:spPr>
          <a:xfrm>
            <a:off x="-75" y="3400"/>
            <a:ext cx="9191700" cy="5143500"/>
          </a:xfrm>
          <a:prstGeom prst="rect">
            <a:avLst/>
          </a:prstGeom>
          <a:solidFill>
            <a:srgbClr val="190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96" name="Google Shape;696;p87"/>
          <p:cNvPicPr preferRelativeResize="0"/>
          <p:nvPr/>
        </p:nvPicPr>
        <p:blipFill rotWithShape="1">
          <a:blip r:embed="rId3">
            <a:alphaModFix/>
          </a:blip>
          <a:srcRect l="23083" t="9591" r="1106" b="1928"/>
          <a:stretch/>
        </p:blipFill>
        <p:spPr>
          <a:xfrm>
            <a:off x="2584325" y="0"/>
            <a:ext cx="6607299" cy="5143499"/>
          </a:xfrm>
          <a:prstGeom prst="rect">
            <a:avLst/>
          </a:prstGeom>
          <a:noFill/>
          <a:ln>
            <a:noFill/>
          </a:ln>
        </p:spPr>
      </p:pic>
      <p:pic>
        <p:nvPicPr>
          <p:cNvPr id="697" name="Google Shape;697;p87"/>
          <p:cNvPicPr preferRelativeResize="0"/>
          <p:nvPr/>
        </p:nvPicPr>
        <p:blipFill rotWithShape="1">
          <a:blip r:embed="rId4">
            <a:alphaModFix/>
          </a:blip>
          <a:srcRect l="3643" r="3652"/>
          <a:stretch/>
        </p:blipFill>
        <p:spPr>
          <a:xfrm>
            <a:off x="0" y="0"/>
            <a:ext cx="8477251" cy="5143500"/>
          </a:xfrm>
          <a:prstGeom prst="rect">
            <a:avLst/>
          </a:prstGeom>
          <a:noFill/>
          <a:ln>
            <a:noFill/>
          </a:ln>
        </p:spPr>
      </p:pic>
      <p:sp>
        <p:nvSpPr>
          <p:cNvPr id="698" name="Google Shape;698;p87"/>
          <p:cNvSpPr txBox="1"/>
          <p:nvPr/>
        </p:nvSpPr>
        <p:spPr>
          <a:xfrm>
            <a:off x="5634000" y="3043388"/>
            <a:ext cx="3338400" cy="1007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5000" b="1">
                <a:solidFill>
                  <a:srgbClr val="B3B3B3"/>
                </a:solidFill>
                <a:latin typeface="Roboto Condensed"/>
                <a:ea typeface="Roboto Condensed"/>
                <a:cs typeface="Roboto Condensed"/>
                <a:sym typeface="Roboto Condensed"/>
              </a:rPr>
              <a:t>FUERTE Y</a:t>
            </a:r>
            <a:endParaRPr sz="5000">
              <a:solidFill>
                <a:srgbClr val="B3B3B3"/>
              </a:solidFill>
              <a:latin typeface="Roboto Condensed Light"/>
              <a:ea typeface="Roboto Condensed Light"/>
              <a:cs typeface="Roboto Condensed Light"/>
              <a:sym typeface="Roboto Condensed Light"/>
            </a:endParaRPr>
          </a:p>
        </p:txBody>
      </p:sp>
      <p:sp>
        <p:nvSpPr>
          <p:cNvPr id="699" name="Google Shape;699;p87"/>
          <p:cNvSpPr txBox="1"/>
          <p:nvPr/>
        </p:nvSpPr>
        <p:spPr>
          <a:xfrm>
            <a:off x="5642000" y="3582638"/>
            <a:ext cx="2282700" cy="8133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5000" b="1">
                <a:solidFill>
                  <a:srgbClr val="00A3E0"/>
                </a:solidFill>
                <a:latin typeface="Roboto Condensed"/>
                <a:ea typeface="Roboto Condensed"/>
                <a:cs typeface="Roboto Condensed"/>
                <a:sym typeface="Roboto Condensed"/>
              </a:rPr>
              <a:t>CLARO</a:t>
            </a:r>
            <a:endParaRPr sz="5000">
              <a:solidFill>
                <a:srgbClr val="00A3E0"/>
              </a:solidFill>
              <a:latin typeface="Roboto Condensed Light"/>
              <a:ea typeface="Roboto Condensed Light"/>
              <a:cs typeface="Roboto Condensed Light"/>
              <a:sym typeface="Roboto Condensed Light"/>
            </a:endParaRPr>
          </a:p>
        </p:txBody>
      </p:sp>
      <p:pic>
        <p:nvPicPr>
          <p:cNvPr id="700" name="Google Shape;700;p87"/>
          <p:cNvPicPr preferRelativeResize="0"/>
          <p:nvPr/>
        </p:nvPicPr>
        <p:blipFill rotWithShape="1">
          <a:blip r:embed="rId5">
            <a:alphaModFix/>
          </a:blip>
          <a:srcRect/>
          <a:stretch/>
        </p:blipFill>
        <p:spPr>
          <a:xfrm>
            <a:off x="46150" y="0"/>
            <a:ext cx="5143500" cy="5143500"/>
          </a:xfrm>
          <a:prstGeom prst="rect">
            <a:avLst/>
          </a:prstGeom>
          <a:noFill/>
          <a:ln>
            <a:noFill/>
          </a:ln>
        </p:spPr>
      </p:pic>
      <p:pic>
        <p:nvPicPr>
          <p:cNvPr id="701" name="Google Shape;701;p87"/>
          <p:cNvPicPr preferRelativeResize="0"/>
          <p:nvPr/>
        </p:nvPicPr>
        <p:blipFill rotWithShape="1">
          <a:blip r:embed="rId6">
            <a:alphaModFix/>
          </a:blip>
          <a:srcRect/>
          <a:stretch/>
        </p:blipFill>
        <p:spPr>
          <a:xfrm>
            <a:off x="8745884" y="4742014"/>
            <a:ext cx="311507" cy="311507"/>
          </a:xfrm>
          <a:prstGeom prst="rect">
            <a:avLst/>
          </a:prstGeom>
          <a:noFill/>
          <a:ln>
            <a:noFill/>
          </a:ln>
        </p:spPr>
      </p:pic>
      <p:pic>
        <p:nvPicPr>
          <p:cNvPr id="10" name="9 Imagen"/>
          <p:cNvPicPr>
            <a:picLocks noChangeAspect="1"/>
          </p:cNvPicPr>
          <p:nvPr/>
        </p:nvPicPr>
        <p:blipFill>
          <a:blip r:embed="rId7">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8227215" y="63273"/>
            <a:ext cx="886804" cy="88680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05"/>
        <p:cNvGrpSpPr/>
        <p:nvPr/>
      </p:nvGrpSpPr>
      <p:grpSpPr>
        <a:xfrm>
          <a:off x="0" y="0"/>
          <a:ext cx="0" cy="0"/>
          <a:chOff x="0" y="0"/>
          <a:chExt cx="0" cy="0"/>
        </a:xfrm>
      </p:grpSpPr>
      <p:sp>
        <p:nvSpPr>
          <p:cNvPr id="706" name="Google Shape;706;p88"/>
          <p:cNvSpPr/>
          <p:nvPr/>
        </p:nvSpPr>
        <p:spPr>
          <a:xfrm>
            <a:off x="-13725" y="1975"/>
            <a:ext cx="9182100" cy="5153100"/>
          </a:xfrm>
          <a:prstGeom prst="rect">
            <a:avLst/>
          </a:prstGeom>
          <a:solidFill>
            <a:srgbClr val="190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07" name="Google Shape;707;p88"/>
          <p:cNvPicPr preferRelativeResize="0"/>
          <p:nvPr/>
        </p:nvPicPr>
        <p:blipFill rotWithShape="1">
          <a:blip r:embed="rId3">
            <a:alphaModFix/>
          </a:blip>
          <a:srcRect t="28112" r="22002" b="6110"/>
          <a:stretch/>
        </p:blipFill>
        <p:spPr>
          <a:xfrm>
            <a:off x="0" y="0"/>
            <a:ext cx="9144003" cy="5143499"/>
          </a:xfrm>
          <a:prstGeom prst="rect">
            <a:avLst/>
          </a:prstGeom>
          <a:noFill/>
          <a:ln>
            <a:noFill/>
          </a:ln>
        </p:spPr>
      </p:pic>
      <p:sp>
        <p:nvSpPr>
          <p:cNvPr id="708" name="Google Shape;708;p88"/>
          <p:cNvSpPr/>
          <p:nvPr/>
        </p:nvSpPr>
        <p:spPr>
          <a:xfrm>
            <a:off x="-19050" y="1963"/>
            <a:ext cx="9182100" cy="5153100"/>
          </a:xfrm>
          <a:prstGeom prst="rect">
            <a:avLst/>
          </a:prstGeom>
          <a:solidFill>
            <a:srgbClr val="190D43">
              <a:alpha val="720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100"/>
          </a:p>
        </p:txBody>
      </p:sp>
      <p:pic>
        <p:nvPicPr>
          <p:cNvPr id="709" name="Google Shape;709;p88"/>
          <p:cNvPicPr preferRelativeResize="0"/>
          <p:nvPr/>
        </p:nvPicPr>
        <p:blipFill rotWithShape="1">
          <a:blip r:embed="rId4">
            <a:alphaModFix/>
          </a:blip>
          <a:srcRect l="6024" t="2572" r="3657"/>
          <a:stretch/>
        </p:blipFill>
        <p:spPr>
          <a:xfrm>
            <a:off x="0" y="6775"/>
            <a:ext cx="8477251" cy="5143500"/>
          </a:xfrm>
          <a:prstGeom prst="rect">
            <a:avLst/>
          </a:prstGeom>
          <a:noFill/>
          <a:ln>
            <a:noFill/>
          </a:ln>
        </p:spPr>
      </p:pic>
      <p:pic>
        <p:nvPicPr>
          <p:cNvPr id="710" name="Google Shape;710;p88"/>
          <p:cNvPicPr preferRelativeResize="0"/>
          <p:nvPr/>
        </p:nvPicPr>
        <p:blipFill rotWithShape="1">
          <a:blip r:embed="rId5">
            <a:alphaModFix/>
          </a:blip>
          <a:srcRect l="15023" b="30858"/>
          <a:stretch/>
        </p:blipFill>
        <p:spPr>
          <a:xfrm>
            <a:off x="0" y="640075"/>
            <a:ext cx="4151850" cy="4508227"/>
          </a:xfrm>
          <a:prstGeom prst="rect">
            <a:avLst/>
          </a:prstGeom>
          <a:noFill/>
          <a:ln>
            <a:noFill/>
          </a:ln>
        </p:spPr>
      </p:pic>
      <p:sp>
        <p:nvSpPr>
          <p:cNvPr id="711" name="Google Shape;711;p88"/>
          <p:cNvSpPr txBox="1"/>
          <p:nvPr/>
        </p:nvSpPr>
        <p:spPr>
          <a:xfrm>
            <a:off x="318725" y="243550"/>
            <a:ext cx="5871600" cy="539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800" b="1">
                <a:solidFill>
                  <a:srgbClr val="B3B3B3"/>
                </a:solidFill>
                <a:latin typeface="Roboto Condensed"/>
                <a:ea typeface="Roboto Condensed"/>
                <a:cs typeface="Roboto Condensed"/>
                <a:sym typeface="Roboto Condensed"/>
              </a:rPr>
              <a:t>AUDIO </a:t>
            </a:r>
            <a:r>
              <a:rPr lang="en" sz="2800" b="1">
                <a:solidFill>
                  <a:srgbClr val="00A3E0"/>
                </a:solidFill>
                <a:latin typeface="Roboto Condensed"/>
                <a:ea typeface="Roboto Condensed"/>
                <a:cs typeface="Roboto Condensed"/>
                <a:sym typeface="Roboto Condensed"/>
              </a:rPr>
              <a:t>NÍTIDO Y CLARO</a:t>
            </a:r>
            <a:endParaRPr sz="2800" b="1">
              <a:solidFill>
                <a:srgbClr val="00A3E0"/>
              </a:solidFill>
              <a:latin typeface="Roboto Condensed"/>
              <a:ea typeface="Roboto Condensed"/>
              <a:cs typeface="Roboto Condensed"/>
              <a:sym typeface="Roboto Condensed"/>
            </a:endParaRPr>
          </a:p>
        </p:txBody>
      </p:sp>
      <p:pic>
        <p:nvPicPr>
          <p:cNvPr id="712" name="Google Shape;712;p88"/>
          <p:cNvPicPr preferRelativeResize="0"/>
          <p:nvPr/>
        </p:nvPicPr>
        <p:blipFill>
          <a:blip r:embed="rId6">
            <a:alphaModFix/>
          </a:blip>
          <a:stretch>
            <a:fillRect/>
          </a:stretch>
        </p:blipFill>
        <p:spPr>
          <a:xfrm>
            <a:off x="8105800" y="0"/>
            <a:ext cx="1038200" cy="1038225"/>
          </a:xfrm>
          <a:prstGeom prst="rect">
            <a:avLst/>
          </a:prstGeom>
          <a:noFill/>
          <a:ln>
            <a:noFill/>
          </a:ln>
        </p:spPr>
      </p:pic>
      <p:sp>
        <p:nvSpPr>
          <p:cNvPr id="713" name="Google Shape;713;p88"/>
          <p:cNvSpPr/>
          <p:nvPr/>
        </p:nvSpPr>
        <p:spPr>
          <a:xfrm>
            <a:off x="935750" y="2586200"/>
            <a:ext cx="705000" cy="705000"/>
          </a:xfrm>
          <a:prstGeom prst="ellipse">
            <a:avLst/>
          </a:prstGeom>
          <a:noFill/>
          <a:ln w="28575" cap="flat" cmpd="sng">
            <a:solidFill>
              <a:srgbClr val="00A3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714" name="Google Shape;714;p88"/>
          <p:cNvSpPr/>
          <p:nvPr/>
        </p:nvSpPr>
        <p:spPr>
          <a:xfrm>
            <a:off x="721550" y="2372000"/>
            <a:ext cx="1133400" cy="1133400"/>
          </a:xfrm>
          <a:prstGeom prst="ellipse">
            <a:avLst/>
          </a:prstGeom>
          <a:noFill/>
          <a:ln w="28575" cap="flat" cmpd="sng">
            <a:solidFill>
              <a:srgbClr val="00A3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715" name="Google Shape;715;p88"/>
          <p:cNvSpPr/>
          <p:nvPr/>
        </p:nvSpPr>
        <p:spPr>
          <a:xfrm>
            <a:off x="1097750" y="2748200"/>
            <a:ext cx="381000" cy="381000"/>
          </a:xfrm>
          <a:prstGeom prst="ellipse">
            <a:avLst/>
          </a:prstGeom>
          <a:noFill/>
          <a:ln w="9525" cap="flat" cmpd="sng">
            <a:solidFill>
              <a:srgbClr val="00A3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88"/>
          <p:cNvSpPr txBox="1"/>
          <p:nvPr/>
        </p:nvSpPr>
        <p:spPr>
          <a:xfrm>
            <a:off x="2978200" y="2020925"/>
            <a:ext cx="3831300" cy="2565600"/>
          </a:xfrm>
          <a:prstGeom prst="rect">
            <a:avLst/>
          </a:prstGeom>
          <a:noFill/>
          <a:ln>
            <a:noFill/>
          </a:ln>
        </p:spPr>
        <p:txBody>
          <a:bodyPr spcFirstLastPara="1" wrap="square" lIns="91425" tIns="91425" rIns="91425" bIns="91425" anchor="t" anchorCtr="0">
            <a:noAutofit/>
          </a:bodyPr>
          <a:lstStyle/>
          <a:p>
            <a:pPr marL="171450" marR="0" lvl="0" indent="-203200" algn="l" rtl="0">
              <a:lnSpc>
                <a:spcPct val="100000"/>
              </a:lnSpc>
              <a:spcBef>
                <a:spcPts val="0"/>
              </a:spcBef>
              <a:spcAft>
                <a:spcPts val="0"/>
              </a:spcAft>
              <a:buClr>
                <a:srgbClr val="00A3E0"/>
              </a:buClr>
              <a:buSzPts val="1400"/>
              <a:buFont typeface="Roboto Condensed Light"/>
              <a:buChar char="●"/>
            </a:pPr>
            <a:r>
              <a:rPr lang="en">
                <a:solidFill>
                  <a:schemeClr val="lt1"/>
                </a:solidFill>
                <a:latin typeface="Roboto Condensed Light"/>
                <a:ea typeface="Roboto Condensed Light"/>
                <a:cs typeface="Roboto Condensed Light"/>
                <a:sym typeface="Roboto Condensed Light"/>
              </a:rPr>
              <a:t>Supresión de Ruido con Doble Micrófono Adaptativo para una cancelación de ruido revolucionaria</a:t>
            </a:r>
            <a:endParaRPr>
              <a:solidFill>
                <a:schemeClr val="lt1"/>
              </a:solidFill>
              <a:latin typeface="Roboto Condensed Light"/>
              <a:ea typeface="Roboto Condensed Light"/>
              <a:cs typeface="Roboto Condensed Light"/>
              <a:sym typeface="Roboto Condensed Light"/>
            </a:endParaRPr>
          </a:p>
          <a:p>
            <a:pPr marL="171450" marR="0" lvl="0" indent="-203200" algn="l" rtl="0">
              <a:lnSpc>
                <a:spcPct val="100000"/>
              </a:lnSpc>
              <a:spcBef>
                <a:spcPts val="800"/>
              </a:spcBef>
              <a:spcAft>
                <a:spcPts val="0"/>
              </a:spcAft>
              <a:buClr>
                <a:srgbClr val="00A3E0"/>
              </a:buClr>
              <a:buSzPts val="1400"/>
              <a:buFont typeface="Roboto Condensed Light"/>
              <a:buChar char="●"/>
            </a:pPr>
            <a:r>
              <a:rPr lang="en">
                <a:solidFill>
                  <a:schemeClr val="lt1"/>
                </a:solidFill>
                <a:latin typeface="Roboto Condensed Light"/>
                <a:ea typeface="Roboto Condensed Light"/>
                <a:cs typeface="Roboto Condensed Light"/>
                <a:sym typeface="Roboto Condensed Light"/>
              </a:rPr>
              <a:t>La Supresión Automática de la Retroalimentación acústica anula la retroalimentación de otras radios cercanas</a:t>
            </a:r>
            <a:endParaRPr>
              <a:solidFill>
                <a:schemeClr val="lt1"/>
              </a:solidFill>
              <a:latin typeface="Roboto Condensed Light"/>
              <a:ea typeface="Roboto Condensed Light"/>
              <a:cs typeface="Roboto Condensed Light"/>
              <a:sym typeface="Roboto Condensed Light"/>
            </a:endParaRPr>
          </a:p>
          <a:p>
            <a:pPr marL="171450" marR="0" lvl="0" indent="-203200" algn="l" rtl="0">
              <a:lnSpc>
                <a:spcPct val="100000"/>
              </a:lnSpc>
              <a:spcBef>
                <a:spcPts val="800"/>
              </a:spcBef>
              <a:spcAft>
                <a:spcPts val="0"/>
              </a:spcAft>
              <a:buClr>
                <a:srgbClr val="00A3E0"/>
              </a:buClr>
              <a:buSzPts val="1400"/>
              <a:buFont typeface="Roboto Condensed Light"/>
              <a:buChar char="●"/>
            </a:pPr>
            <a:r>
              <a:rPr lang="en">
                <a:solidFill>
                  <a:schemeClr val="lt1"/>
                </a:solidFill>
                <a:latin typeface="Roboto Condensed Light"/>
                <a:ea typeface="Roboto Condensed Light"/>
                <a:cs typeface="Roboto Condensed Light"/>
                <a:sym typeface="Roboto Condensed Light"/>
              </a:rPr>
              <a:t>El Audio Inteligente supervisa el ruido de fondo y ajusta el volumen del altavoz automáticamente</a:t>
            </a:r>
            <a:endParaRPr>
              <a:solidFill>
                <a:schemeClr val="lt1"/>
              </a:solidFill>
              <a:latin typeface="Roboto Condensed Light"/>
              <a:ea typeface="Roboto Condensed Light"/>
              <a:cs typeface="Roboto Condensed Light"/>
              <a:sym typeface="Roboto Condensed Light"/>
            </a:endParaRPr>
          </a:p>
          <a:p>
            <a:pPr marL="171450" marR="0" lvl="0" indent="-203200" algn="l" rtl="0">
              <a:lnSpc>
                <a:spcPct val="100000"/>
              </a:lnSpc>
              <a:spcBef>
                <a:spcPts val="800"/>
              </a:spcBef>
              <a:spcAft>
                <a:spcPts val="800"/>
              </a:spcAft>
              <a:buClr>
                <a:srgbClr val="00A3E0"/>
              </a:buClr>
              <a:buSzPts val="1400"/>
              <a:buFont typeface="Roboto Condensed Light"/>
              <a:buChar char="●"/>
            </a:pPr>
            <a:r>
              <a:rPr lang="en">
                <a:solidFill>
                  <a:schemeClr val="lt1"/>
                </a:solidFill>
                <a:latin typeface="Roboto Condensed Light"/>
                <a:ea typeface="Roboto Condensed Light"/>
                <a:cs typeface="Roboto Condensed Light"/>
                <a:sym typeface="Roboto Condensed Light"/>
              </a:rPr>
              <a:t>La tecnología IMPRES</a:t>
            </a:r>
            <a:r>
              <a:rPr lang="en" baseline="30000">
                <a:solidFill>
                  <a:schemeClr val="lt1"/>
                </a:solidFill>
                <a:latin typeface="Roboto Condensed Light"/>
                <a:ea typeface="Roboto Condensed Light"/>
                <a:cs typeface="Roboto Condensed Light"/>
                <a:sym typeface="Roboto Condensed Light"/>
              </a:rPr>
              <a:t>TM</a:t>
            </a:r>
            <a:r>
              <a:rPr lang="en">
                <a:solidFill>
                  <a:schemeClr val="lt1"/>
                </a:solidFill>
                <a:latin typeface="Roboto Condensed Light"/>
                <a:ea typeface="Roboto Condensed Light"/>
                <a:cs typeface="Roboto Condensed Light"/>
                <a:sym typeface="Roboto Condensed Light"/>
              </a:rPr>
              <a:t> garantiza que la R7 trabaje sin problemas con sus accesorios Motorola Solutions</a:t>
            </a:r>
            <a:endParaRPr>
              <a:solidFill>
                <a:srgbClr val="00A3E0"/>
              </a:solidFill>
              <a:latin typeface="Roboto Condensed Light"/>
              <a:ea typeface="Roboto Condensed Light"/>
              <a:cs typeface="Roboto Condensed Light"/>
              <a:sym typeface="Roboto Condensed Light"/>
            </a:endParaRPr>
          </a:p>
        </p:txBody>
      </p:sp>
      <p:sp>
        <p:nvSpPr>
          <p:cNvPr id="717" name="Google Shape;717;p88"/>
          <p:cNvSpPr txBox="1"/>
          <p:nvPr/>
        </p:nvSpPr>
        <p:spPr>
          <a:xfrm>
            <a:off x="2978200" y="1182163"/>
            <a:ext cx="3412200" cy="57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1200"/>
              </a:spcAft>
              <a:buNone/>
            </a:pPr>
            <a:r>
              <a:rPr lang="en" sz="1500" b="1">
                <a:solidFill>
                  <a:schemeClr val="lt1"/>
                </a:solidFill>
                <a:latin typeface="Roboto Condensed"/>
                <a:ea typeface="Roboto Condensed"/>
                <a:cs typeface="Roboto Condensed"/>
                <a:sym typeface="Roboto Condensed"/>
              </a:rPr>
              <a:t>ESCUCHE Y SEA ESCUCHADO MÁS CLARO QUE NUNCA, LA PRIMERA VEZ</a:t>
            </a:r>
            <a:endParaRPr sz="1500" b="1">
              <a:solidFill>
                <a:schemeClr val="lt1"/>
              </a:solidFill>
              <a:latin typeface="Roboto Condensed"/>
              <a:ea typeface="Roboto Condensed"/>
              <a:cs typeface="Roboto Condensed"/>
              <a:sym typeface="Roboto Condensed"/>
            </a:endParaRPr>
          </a:p>
        </p:txBody>
      </p:sp>
      <p:cxnSp>
        <p:nvCxnSpPr>
          <p:cNvPr id="718" name="Google Shape;718;p88"/>
          <p:cNvCxnSpPr/>
          <p:nvPr/>
        </p:nvCxnSpPr>
        <p:spPr>
          <a:xfrm rot="10800000">
            <a:off x="2780425" y="1862375"/>
            <a:ext cx="4200600" cy="0"/>
          </a:xfrm>
          <a:prstGeom prst="straightConnector1">
            <a:avLst/>
          </a:prstGeom>
          <a:noFill/>
          <a:ln w="19050" cap="flat" cmpd="sng">
            <a:solidFill>
              <a:srgbClr val="00A3E0"/>
            </a:solidFill>
            <a:prstDash val="solid"/>
            <a:round/>
            <a:headEnd type="none" w="med" len="med"/>
            <a:tailEnd type="none" w="med" len="med"/>
          </a:ln>
        </p:spPr>
      </p:cxnSp>
      <p:cxnSp>
        <p:nvCxnSpPr>
          <p:cNvPr id="719" name="Google Shape;719;p88"/>
          <p:cNvCxnSpPr>
            <a:endCxn id="715" idx="7"/>
          </p:cNvCxnSpPr>
          <p:nvPr/>
        </p:nvCxnSpPr>
        <p:spPr>
          <a:xfrm flipH="1">
            <a:off x="1422954" y="1860496"/>
            <a:ext cx="1365000" cy="943500"/>
          </a:xfrm>
          <a:prstGeom prst="straightConnector1">
            <a:avLst/>
          </a:prstGeom>
          <a:noFill/>
          <a:ln w="19050" cap="flat" cmpd="sng">
            <a:solidFill>
              <a:srgbClr val="00A3E0"/>
            </a:solidFill>
            <a:prstDash val="solid"/>
            <a:round/>
            <a:headEnd type="none" w="med" len="med"/>
            <a:tailEnd type="none" w="med" len="med"/>
          </a:ln>
        </p:spPr>
      </p:cxnSp>
      <p:pic>
        <p:nvPicPr>
          <p:cNvPr id="720" name="Google Shape;720;p88"/>
          <p:cNvPicPr preferRelativeResize="0"/>
          <p:nvPr/>
        </p:nvPicPr>
        <p:blipFill rotWithShape="1">
          <a:blip r:embed="rId7">
            <a:alphaModFix/>
          </a:blip>
          <a:srcRect/>
          <a:stretch/>
        </p:blipFill>
        <p:spPr>
          <a:xfrm>
            <a:off x="8745884" y="4742014"/>
            <a:ext cx="311507" cy="311507"/>
          </a:xfrm>
          <a:prstGeom prst="rect">
            <a:avLst/>
          </a:prstGeom>
          <a:noFill/>
          <a:ln>
            <a:noFill/>
          </a:ln>
        </p:spPr>
      </p:pic>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725" name="Google Shape;725;p89"/>
          <p:cNvSpPr/>
          <p:nvPr/>
        </p:nvSpPr>
        <p:spPr>
          <a:xfrm>
            <a:off x="-19050" y="-4800"/>
            <a:ext cx="9182100" cy="5153100"/>
          </a:xfrm>
          <a:prstGeom prst="rect">
            <a:avLst/>
          </a:prstGeom>
          <a:solidFill>
            <a:srgbClr val="190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100"/>
          </a:p>
        </p:txBody>
      </p:sp>
      <p:pic>
        <p:nvPicPr>
          <p:cNvPr id="726" name="Google Shape;726;p89"/>
          <p:cNvPicPr preferRelativeResize="0"/>
          <p:nvPr/>
        </p:nvPicPr>
        <p:blipFill rotWithShape="1">
          <a:blip r:embed="rId3">
            <a:alphaModFix/>
          </a:blip>
          <a:srcRect l="5820" t="2391" r="3657"/>
          <a:stretch/>
        </p:blipFill>
        <p:spPr>
          <a:xfrm>
            <a:off x="-19050" y="-9600"/>
            <a:ext cx="8496302" cy="5153101"/>
          </a:xfrm>
          <a:prstGeom prst="rect">
            <a:avLst/>
          </a:prstGeom>
          <a:noFill/>
          <a:ln>
            <a:noFill/>
          </a:ln>
        </p:spPr>
      </p:pic>
      <p:pic>
        <p:nvPicPr>
          <p:cNvPr id="727" name="Google Shape;727;p89"/>
          <p:cNvPicPr preferRelativeResize="0"/>
          <p:nvPr/>
        </p:nvPicPr>
        <p:blipFill>
          <a:blip r:embed="rId4">
            <a:alphaModFix/>
          </a:blip>
          <a:stretch>
            <a:fillRect/>
          </a:stretch>
        </p:blipFill>
        <p:spPr>
          <a:xfrm>
            <a:off x="19050" y="0"/>
            <a:ext cx="9144000" cy="5143500"/>
          </a:xfrm>
          <a:prstGeom prst="rect">
            <a:avLst/>
          </a:prstGeom>
          <a:noFill/>
          <a:ln>
            <a:noFill/>
          </a:ln>
        </p:spPr>
      </p:pic>
      <p:cxnSp>
        <p:nvCxnSpPr>
          <p:cNvPr id="728" name="Google Shape;728;p89"/>
          <p:cNvCxnSpPr/>
          <p:nvPr/>
        </p:nvCxnSpPr>
        <p:spPr>
          <a:xfrm>
            <a:off x="1780425" y="2427425"/>
            <a:ext cx="3761400" cy="0"/>
          </a:xfrm>
          <a:prstGeom prst="straightConnector1">
            <a:avLst/>
          </a:prstGeom>
          <a:noFill/>
          <a:ln w="19050" cap="flat" cmpd="sng">
            <a:solidFill>
              <a:srgbClr val="00A3E0"/>
            </a:solidFill>
            <a:prstDash val="solid"/>
            <a:round/>
            <a:headEnd type="none" w="med" len="med"/>
            <a:tailEnd type="none" w="med" len="med"/>
          </a:ln>
        </p:spPr>
      </p:cxnSp>
      <p:sp>
        <p:nvSpPr>
          <p:cNvPr id="729" name="Google Shape;729;p89"/>
          <p:cNvSpPr txBox="1"/>
          <p:nvPr/>
        </p:nvSpPr>
        <p:spPr>
          <a:xfrm>
            <a:off x="318725" y="243550"/>
            <a:ext cx="3662700" cy="539400"/>
          </a:xfrm>
          <a:prstGeom prst="rect">
            <a:avLst/>
          </a:prstGeom>
          <a:noFill/>
          <a:ln>
            <a:noFill/>
          </a:ln>
        </p:spPr>
        <p:txBody>
          <a:bodyPr spcFirstLastPara="1" wrap="square" lIns="91425" tIns="91425" rIns="91425" bIns="91425" anchor="t" anchorCtr="0">
            <a:noAutofit/>
          </a:bodyPr>
          <a:lstStyle/>
          <a:p>
            <a:pPr marL="0" lvl="0" indent="0" algn="l" rtl="0">
              <a:lnSpc>
                <a:spcPct val="75000"/>
              </a:lnSpc>
              <a:spcBef>
                <a:spcPts val="0"/>
              </a:spcBef>
              <a:spcAft>
                <a:spcPts val="0"/>
              </a:spcAft>
              <a:buClr>
                <a:schemeClr val="dk1"/>
              </a:buClr>
              <a:buSzPts val="1100"/>
              <a:buFont typeface="Arial"/>
              <a:buNone/>
            </a:pPr>
            <a:r>
              <a:rPr lang="en" sz="2800" b="1">
                <a:solidFill>
                  <a:srgbClr val="00A3E0"/>
                </a:solidFill>
                <a:latin typeface="Roboto Condensed"/>
                <a:ea typeface="Roboto Condensed"/>
                <a:cs typeface="Roboto Condensed"/>
                <a:sym typeface="Roboto Condensed"/>
              </a:rPr>
              <a:t>SEA ESCUCHADO</a:t>
            </a:r>
            <a:r>
              <a:rPr lang="en" sz="2800" b="1">
                <a:solidFill>
                  <a:schemeClr val="lt1"/>
                </a:solidFill>
                <a:latin typeface="Roboto Condensed"/>
                <a:ea typeface="Roboto Condensed"/>
                <a:cs typeface="Roboto Condensed"/>
                <a:sym typeface="Roboto Condensed"/>
              </a:rPr>
              <a:t> </a:t>
            </a:r>
            <a:br>
              <a:rPr lang="en" sz="2800" b="1">
                <a:solidFill>
                  <a:schemeClr val="lt1"/>
                </a:solidFill>
                <a:latin typeface="Roboto Condensed"/>
                <a:ea typeface="Roboto Condensed"/>
                <a:cs typeface="Roboto Condensed"/>
                <a:sym typeface="Roboto Condensed"/>
              </a:rPr>
            </a:br>
            <a:r>
              <a:rPr lang="en" sz="2800" b="1">
                <a:solidFill>
                  <a:srgbClr val="B3B3B3"/>
                </a:solidFill>
                <a:latin typeface="Roboto Condensed"/>
                <a:ea typeface="Roboto Condensed"/>
                <a:cs typeface="Roboto Condensed"/>
                <a:sym typeface="Roboto Condensed"/>
              </a:rPr>
              <a:t>POR ENCIMA DE TODO</a:t>
            </a:r>
            <a:endParaRPr sz="2800" b="1">
              <a:solidFill>
                <a:srgbClr val="B3B3B3"/>
              </a:solidFill>
              <a:latin typeface="Roboto Condensed"/>
              <a:ea typeface="Roboto Condensed"/>
              <a:cs typeface="Roboto Condensed"/>
              <a:sym typeface="Roboto Condensed"/>
            </a:endParaRPr>
          </a:p>
        </p:txBody>
      </p:sp>
      <p:pic>
        <p:nvPicPr>
          <p:cNvPr id="730" name="Google Shape;730;p89"/>
          <p:cNvPicPr preferRelativeResize="0"/>
          <p:nvPr/>
        </p:nvPicPr>
        <p:blipFill>
          <a:blip r:embed="rId5">
            <a:alphaModFix/>
          </a:blip>
          <a:stretch>
            <a:fillRect/>
          </a:stretch>
        </p:blipFill>
        <p:spPr>
          <a:xfrm>
            <a:off x="8105800" y="-5862"/>
            <a:ext cx="1038200" cy="1038225"/>
          </a:xfrm>
          <a:prstGeom prst="rect">
            <a:avLst/>
          </a:prstGeom>
          <a:noFill/>
          <a:ln>
            <a:noFill/>
          </a:ln>
        </p:spPr>
      </p:pic>
      <p:sp>
        <p:nvSpPr>
          <p:cNvPr id="731" name="Google Shape;731;p89"/>
          <p:cNvSpPr txBox="1"/>
          <p:nvPr/>
        </p:nvSpPr>
        <p:spPr>
          <a:xfrm>
            <a:off x="2459975" y="2557850"/>
            <a:ext cx="2694900" cy="2332500"/>
          </a:xfrm>
          <a:prstGeom prst="rect">
            <a:avLst/>
          </a:prstGeom>
          <a:noFill/>
          <a:ln>
            <a:noFill/>
          </a:ln>
        </p:spPr>
        <p:txBody>
          <a:bodyPr spcFirstLastPara="1" wrap="square" lIns="91425" tIns="91425" rIns="91425" bIns="91425" anchor="t" anchorCtr="0">
            <a:noAutofit/>
          </a:bodyPr>
          <a:lstStyle/>
          <a:p>
            <a:pPr marL="171450" marR="0" lvl="0" indent="-203200" algn="l" rtl="0">
              <a:lnSpc>
                <a:spcPct val="100000"/>
              </a:lnSpc>
              <a:spcBef>
                <a:spcPts val="0"/>
              </a:spcBef>
              <a:spcAft>
                <a:spcPts val="0"/>
              </a:spcAft>
              <a:buClr>
                <a:srgbClr val="00A3E0"/>
              </a:buClr>
              <a:buSzPts val="1400"/>
              <a:buFont typeface="Roboto Condensed Light"/>
              <a:buChar char="●"/>
            </a:pPr>
            <a:r>
              <a:rPr lang="en">
                <a:solidFill>
                  <a:schemeClr val="lt1"/>
                </a:solidFill>
                <a:latin typeface="Roboto Condensed Light"/>
                <a:ea typeface="Roboto Condensed Light"/>
                <a:cs typeface="Roboto Condensed Light"/>
                <a:sym typeface="Roboto Condensed Light"/>
              </a:rPr>
              <a:t>Rediseñado con un altavoz </a:t>
            </a:r>
            <a:br>
              <a:rPr lang="en">
                <a:solidFill>
                  <a:schemeClr val="lt1"/>
                </a:solidFill>
                <a:latin typeface="Roboto Condensed Light"/>
                <a:ea typeface="Roboto Condensed Light"/>
                <a:cs typeface="Roboto Condensed Light"/>
                <a:sym typeface="Roboto Condensed Light"/>
              </a:rPr>
            </a:br>
            <a:r>
              <a:rPr lang="en">
                <a:solidFill>
                  <a:schemeClr val="lt1"/>
                </a:solidFill>
                <a:latin typeface="Roboto Condensed Light"/>
                <a:ea typeface="Roboto Condensed Light"/>
                <a:cs typeface="Roboto Condensed Light"/>
                <a:sym typeface="Roboto Condensed Light"/>
              </a:rPr>
              <a:t>más potente</a:t>
            </a:r>
            <a:endParaRPr>
              <a:solidFill>
                <a:schemeClr val="lt1"/>
              </a:solidFill>
              <a:latin typeface="Roboto Condensed Light"/>
              <a:ea typeface="Roboto Condensed Light"/>
              <a:cs typeface="Roboto Condensed Light"/>
              <a:sym typeface="Roboto Condensed Light"/>
            </a:endParaRPr>
          </a:p>
          <a:p>
            <a:pPr marL="171450" marR="0" lvl="0" indent="-203200" algn="l" rtl="0">
              <a:lnSpc>
                <a:spcPct val="100000"/>
              </a:lnSpc>
              <a:spcBef>
                <a:spcPts val="800"/>
              </a:spcBef>
              <a:spcAft>
                <a:spcPts val="0"/>
              </a:spcAft>
              <a:buClr>
                <a:srgbClr val="00A3E0"/>
              </a:buClr>
              <a:buSzPts val="1400"/>
              <a:buFont typeface="Roboto Condensed Light"/>
              <a:buChar char="●"/>
            </a:pPr>
            <a:r>
              <a:rPr lang="en">
                <a:solidFill>
                  <a:schemeClr val="lt1"/>
                </a:solidFill>
                <a:latin typeface="Roboto Condensed Light"/>
                <a:ea typeface="Roboto Condensed Light"/>
                <a:cs typeface="Roboto Condensed Light"/>
                <a:sym typeface="Roboto Condensed Light"/>
              </a:rPr>
              <a:t>102 phones &gt; 10 veces más fuerte que una conversación a gritos</a:t>
            </a:r>
            <a:endParaRPr>
              <a:solidFill>
                <a:schemeClr val="lt1"/>
              </a:solidFill>
              <a:latin typeface="Roboto Condensed Light"/>
              <a:ea typeface="Roboto Condensed Light"/>
              <a:cs typeface="Roboto Condensed Light"/>
              <a:sym typeface="Roboto Condensed Light"/>
            </a:endParaRPr>
          </a:p>
          <a:p>
            <a:pPr marL="171450" marR="0" lvl="0" indent="-203200" algn="l" rtl="0">
              <a:lnSpc>
                <a:spcPct val="100000"/>
              </a:lnSpc>
              <a:spcBef>
                <a:spcPts val="800"/>
              </a:spcBef>
              <a:spcAft>
                <a:spcPts val="800"/>
              </a:spcAft>
              <a:buClr>
                <a:srgbClr val="00A3E0"/>
              </a:buClr>
              <a:buSzPts val="1400"/>
              <a:buFont typeface="Roboto Condensed Light"/>
              <a:buChar char="●"/>
            </a:pPr>
            <a:r>
              <a:rPr lang="en">
                <a:solidFill>
                  <a:schemeClr val="lt1"/>
                </a:solidFill>
                <a:latin typeface="Roboto Condensed Light"/>
                <a:ea typeface="Roboto Condensed Light"/>
                <a:cs typeface="Roboto Condensed Light"/>
                <a:sym typeface="Roboto Condensed Light"/>
              </a:rPr>
              <a:t>El perfil extra fuerte programable alcanza hasta 107 phones</a:t>
            </a:r>
            <a:endParaRPr>
              <a:solidFill>
                <a:srgbClr val="00A3E0"/>
              </a:solidFill>
              <a:latin typeface="Roboto Condensed Light"/>
              <a:ea typeface="Roboto Condensed Light"/>
              <a:cs typeface="Roboto Condensed Light"/>
              <a:sym typeface="Roboto Condensed Light"/>
            </a:endParaRPr>
          </a:p>
        </p:txBody>
      </p:sp>
      <p:sp>
        <p:nvSpPr>
          <p:cNvPr id="732" name="Google Shape;732;p89"/>
          <p:cNvSpPr txBox="1"/>
          <p:nvPr/>
        </p:nvSpPr>
        <p:spPr>
          <a:xfrm>
            <a:off x="2459975" y="1482100"/>
            <a:ext cx="2971200" cy="57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500" b="1">
                <a:solidFill>
                  <a:schemeClr val="lt1"/>
                </a:solidFill>
                <a:latin typeface="Roboto Condensed"/>
                <a:ea typeface="Roboto Condensed"/>
                <a:cs typeface="Roboto Condensed"/>
                <a:sym typeface="Roboto Condensed"/>
              </a:rPr>
              <a:t>UN VOLUMEN SIN PRECEDENTES, PARA QUE SU EQUIPO PUEDA OÍR EN CUALQUIER SITUACIÓN</a:t>
            </a:r>
            <a:endParaRPr sz="1500" b="1">
              <a:solidFill>
                <a:schemeClr val="lt1"/>
              </a:solidFill>
              <a:latin typeface="Roboto Condensed"/>
              <a:ea typeface="Roboto Condensed"/>
              <a:cs typeface="Roboto Condensed"/>
              <a:sym typeface="Roboto Condensed"/>
            </a:endParaRPr>
          </a:p>
        </p:txBody>
      </p:sp>
      <p:cxnSp>
        <p:nvCxnSpPr>
          <p:cNvPr id="733" name="Google Shape;733;p89"/>
          <p:cNvCxnSpPr>
            <a:endCxn id="734" idx="5"/>
          </p:cNvCxnSpPr>
          <p:nvPr/>
        </p:nvCxnSpPr>
        <p:spPr>
          <a:xfrm rot="10800000" flipH="1">
            <a:off x="5534646" y="1484354"/>
            <a:ext cx="1217700" cy="945300"/>
          </a:xfrm>
          <a:prstGeom prst="straightConnector1">
            <a:avLst/>
          </a:prstGeom>
          <a:noFill/>
          <a:ln w="19050" cap="flat" cmpd="sng">
            <a:solidFill>
              <a:srgbClr val="00A3E0"/>
            </a:solidFill>
            <a:prstDash val="solid"/>
            <a:round/>
            <a:headEnd type="none" w="med" len="med"/>
            <a:tailEnd type="none" w="med" len="med"/>
          </a:ln>
        </p:spPr>
      </p:cxnSp>
      <p:pic>
        <p:nvPicPr>
          <p:cNvPr id="735" name="Google Shape;735;p89"/>
          <p:cNvPicPr preferRelativeResize="0"/>
          <p:nvPr/>
        </p:nvPicPr>
        <p:blipFill rotWithShape="1">
          <a:blip r:embed="rId6">
            <a:alphaModFix/>
          </a:blip>
          <a:srcRect/>
          <a:stretch/>
        </p:blipFill>
        <p:spPr>
          <a:xfrm>
            <a:off x="8745884" y="4742014"/>
            <a:ext cx="311507" cy="311507"/>
          </a:xfrm>
          <a:prstGeom prst="rect">
            <a:avLst/>
          </a:prstGeom>
          <a:noFill/>
          <a:ln>
            <a:noFill/>
          </a:ln>
        </p:spPr>
      </p:pic>
      <p:pic>
        <p:nvPicPr>
          <p:cNvPr id="736" name="Google Shape;736;p89"/>
          <p:cNvPicPr preferRelativeResize="0"/>
          <p:nvPr/>
        </p:nvPicPr>
        <p:blipFill rotWithShape="1">
          <a:blip r:embed="rId7">
            <a:alphaModFix/>
          </a:blip>
          <a:srcRect t="1791" b="2423"/>
          <a:stretch/>
        </p:blipFill>
        <p:spPr>
          <a:xfrm>
            <a:off x="395975" y="808117"/>
            <a:ext cx="1854875" cy="4250470"/>
          </a:xfrm>
          <a:prstGeom prst="rect">
            <a:avLst/>
          </a:prstGeom>
          <a:noFill/>
          <a:ln>
            <a:noFill/>
          </a:ln>
        </p:spPr>
      </p:pic>
      <p:grpSp>
        <p:nvGrpSpPr>
          <p:cNvPr id="737" name="Google Shape;737;p89"/>
          <p:cNvGrpSpPr/>
          <p:nvPr/>
        </p:nvGrpSpPr>
        <p:grpSpPr>
          <a:xfrm>
            <a:off x="6320350" y="782950"/>
            <a:ext cx="1133400" cy="1133400"/>
            <a:chOff x="5933700" y="3457850"/>
            <a:chExt cx="1133400" cy="1133400"/>
          </a:xfrm>
        </p:grpSpPr>
        <p:sp>
          <p:nvSpPr>
            <p:cNvPr id="738" name="Google Shape;738;p89"/>
            <p:cNvSpPr/>
            <p:nvPr/>
          </p:nvSpPr>
          <p:spPr>
            <a:xfrm flipH="1">
              <a:off x="5933700" y="3457850"/>
              <a:ext cx="1133400" cy="1133400"/>
            </a:xfrm>
            <a:prstGeom prst="ellipse">
              <a:avLst/>
            </a:prstGeom>
            <a:noFill/>
            <a:ln w="28575" cap="flat" cmpd="sng">
              <a:solidFill>
                <a:srgbClr val="00A3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739" name="Google Shape;739;p89"/>
            <p:cNvSpPr/>
            <p:nvPr/>
          </p:nvSpPr>
          <p:spPr>
            <a:xfrm flipH="1">
              <a:off x="6147900" y="3672050"/>
              <a:ext cx="705000" cy="705000"/>
            </a:xfrm>
            <a:prstGeom prst="ellipse">
              <a:avLst/>
            </a:prstGeom>
            <a:noFill/>
            <a:ln w="28575" cap="flat" cmpd="sng">
              <a:solidFill>
                <a:srgbClr val="00A3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734" name="Google Shape;734;p89"/>
            <p:cNvSpPr/>
            <p:nvPr/>
          </p:nvSpPr>
          <p:spPr>
            <a:xfrm flipH="1">
              <a:off x="6309900" y="3834050"/>
              <a:ext cx="381000" cy="381000"/>
            </a:xfrm>
            <a:prstGeom prst="ellipse">
              <a:avLst/>
            </a:prstGeom>
            <a:noFill/>
            <a:ln w="9525" cap="flat" cmpd="sng">
              <a:solidFill>
                <a:srgbClr val="00A3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43"/>
        <p:cNvGrpSpPr/>
        <p:nvPr/>
      </p:nvGrpSpPr>
      <p:grpSpPr>
        <a:xfrm>
          <a:off x="0" y="0"/>
          <a:ext cx="0" cy="0"/>
          <a:chOff x="0" y="0"/>
          <a:chExt cx="0" cy="0"/>
        </a:xfrm>
      </p:grpSpPr>
      <p:sp>
        <p:nvSpPr>
          <p:cNvPr id="744" name="Google Shape;744;p90"/>
          <p:cNvSpPr/>
          <p:nvPr/>
        </p:nvSpPr>
        <p:spPr>
          <a:xfrm>
            <a:off x="-75" y="3400"/>
            <a:ext cx="9191700" cy="5143500"/>
          </a:xfrm>
          <a:prstGeom prst="rect">
            <a:avLst/>
          </a:prstGeom>
          <a:solidFill>
            <a:srgbClr val="190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45" name="Google Shape;745;p90"/>
          <p:cNvPicPr preferRelativeResize="0"/>
          <p:nvPr/>
        </p:nvPicPr>
        <p:blipFill rotWithShape="1">
          <a:blip r:embed="rId3">
            <a:alphaModFix/>
          </a:blip>
          <a:srcRect t="936" r="20842" b="27594"/>
          <a:stretch/>
        </p:blipFill>
        <p:spPr>
          <a:xfrm>
            <a:off x="0" y="0"/>
            <a:ext cx="9144003" cy="5143499"/>
          </a:xfrm>
          <a:prstGeom prst="rect">
            <a:avLst/>
          </a:prstGeom>
          <a:noFill/>
          <a:ln>
            <a:noFill/>
          </a:ln>
        </p:spPr>
      </p:pic>
      <p:sp>
        <p:nvSpPr>
          <p:cNvPr id="746" name="Google Shape;746;p90"/>
          <p:cNvSpPr/>
          <p:nvPr/>
        </p:nvSpPr>
        <p:spPr>
          <a:xfrm>
            <a:off x="-19050" y="-4800"/>
            <a:ext cx="9182100" cy="5153100"/>
          </a:xfrm>
          <a:prstGeom prst="rect">
            <a:avLst/>
          </a:prstGeom>
          <a:solidFill>
            <a:srgbClr val="190D43">
              <a:alpha val="720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100"/>
          </a:p>
        </p:txBody>
      </p:sp>
      <p:sp>
        <p:nvSpPr>
          <p:cNvPr id="747" name="Google Shape;747;p90"/>
          <p:cNvSpPr txBox="1"/>
          <p:nvPr/>
        </p:nvSpPr>
        <p:spPr>
          <a:xfrm>
            <a:off x="318725" y="243550"/>
            <a:ext cx="6343800" cy="539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800" b="1">
                <a:solidFill>
                  <a:srgbClr val="B3B3B3"/>
                </a:solidFill>
                <a:latin typeface="Roboto Condensed"/>
                <a:ea typeface="Roboto Condensed"/>
                <a:cs typeface="Roboto Condensed"/>
                <a:sym typeface="Roboto Condensed"/>
              </a:rPr>
              <a:t>EXPERIENCIA DE AUDIO </a:t>
            </a:r>
            <a:r>
              <a:rPr lang="en" sz="2800" b="1">
                <a:solidFill>
                  <a:srgbClr val="00A3E0"/>
                </a:solidFill>
                <a:latin typeface="Roboto Condensed"/>
                <a:ea typeface="Roboto Condensed"/>
                <a:cs typeface="Roboto Condensed"/>
                <a:sym typeface="Roboto Condensed"/>
              </a:rPr>
              <a:t>PERSONALIZABLE</a:t>
            </a:r>
            <a:endParaRPr sz="2800" b="1">
              <a:solidFill>
                <a:srgbClr val="B3B3B3"/>
              </a:solidFill>
              <a:latin typeface="Roboto Condensed"/>
              <a:ea typeface="Roboto Condensed"/>
              <a:cs typeface="Roboto Condensed"/>
              <a:sym typeface="Roboto Condensed"/>
            </a:endParaRPr>
          </a:p>
          <a:p>
            <a:pPr marL="0" lvl="0" indent="0" algn="l" rtl="0">
              <a:spcBef>
                <a:spcPts val="0"/>
              </a:spcBef>
              <a:spcAft>
                <a:spcPts val="0"/>
              </a:spcAft>
              <a:buClr>
                <a:schemeClr val="dk1"/>
              </a:buClr>
              <a:buSzPts val="1100"/>
              <a:buFont typeface="Arial"/>
              <a:buNone/>
            </a:pPr>
            <a:endParaRPr sz="2800" b="1">
              <a:solidFill>
                <a:srgbClr val="00A3E0"/>
              </a:solidFill>
              <a:latin typeface="Roboto Condensed"/>
              <a:ea typeface="Roboto Condensed"/>
              <a:cs typeface="Roboto Condensed"/>
              <a:sym typeface="Roboto Condensed"/>
            </a:endParaRPr>
          </a:p>
        </p:txBody>
      </p:sp>
      <p:pic>
        <p:nvPicPr>
          <p:cNvPr id="748" name="Google Shape;748;p90"/>
          <p:cNvPicPr preferRelativeResize="0"/>
          <p:nvPr/>
        </p:nvPicPr>
        <p:blipFill>
          <a:blip r:embed="rId4">
            <a:alphaModFix/>
          </a:blip>
          <a:stretch>
            <a:fillRect/>
          </a:stretch>
        </p:blipFill>
        <p:spPr>
          <a:xfrm>
            <a:off x="8105800" y="0"/>
            <a:ext cx="1038200" cy="1038225"/>
          </a:xfrm>
          <a:prstGeom prst="rect">
            <a:avLst/>
          </a:prstGeom>
          <a:noFill/>
          <a:ln>
            <a:noFill/>
          </a:ln>
        </p:spPr>
      </p:pic>
      <p:sp>
        <p:nvSpPr>
          <p:cNvPr id="749" name="Google Shape;749;p90"/>
          <p:cNvSpPr txBox="1"/>
          <p:nvPr/>
        </p:nvSpPr>
        <p:spPr>
          <a:xfrm>
            <a:off x="318725" y="782950"/>
            <a:ext cx="5895000" cy="57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1200"/>
              </a:spcAft>
              <a:buNone/>
            </a:pPr>
            <a:r>
              <a:rPr lang="en" sz="1500" b="1">
                <a:solidFill>
                  <a:schemeClr val="lt1"/>
                </a:solidFill>
                <a:latin typeface="Roboto Condensed"/>
                <a:ea typeface="Roboto Condensed"/>
                <a:cs typeface="Roboto Condensed"/>
                <a:sym typeface="Roboto Condensed"/>
              </a:rPr>
              <a:t>ADAPTE SU RADIO CON ACCESORIOS QUE FACILITEN EL USO Y MEJOREN LA CAPACIDAD DE SU FLOTA, ESPECIALMENTE EN ENTORNOS RUIDOSOS</a:t>
            </a:r>
            <a:endParaRPr>
              <a:solidFill>
                <a:schemeClr val="lt1"/>
              </a:solidFill>
              <a:latin typeface="Roboto Condensed"/>
              <a:ea typeface="Roboto Condensed"/>
              <a:cs typeface="Roboto Condensed"/>
              <a:sym typeface="Roboto Condensed"/>
            </a:endParaRPr>
          </a:p>
        </p:txBody>
      </p:sp>
      <p:sp>
        <p:nvSpPr>
          <p:cNvPr id="750" name="Google Shape;750;p90"/>
          <p:cNvSpPr txBox="1"/>
          <p:nvPr/>
        </p:nvSpPr>
        <p:spPr>
          <a:xfrm>
            <a:off x="318725" y="1481525"/>
            <a:ext cx="7395600" cy="1038300"/>
          </a:xfrm>
          <a:prstGeom prst="rect">
            <a:avLst/>
          </a:prstGeom>
          <a:noFill/>
          <a:ln>
            <a:noFill/>
          </a:ln>
        </p:spPr>
        <p:txBody>
          <a:bodyPr spcFirstLastPara="1" wrap="square" lIns="91425" tIns="91425" rIns="91425" bIns="91425" anchor="t" anchorCtr="0">
            <a:noAutofit/>
          </a:bodyPr>
          <a:lstStyle/>
          <a:p>
            <a:pPr marL="171450" marR="0" lvl="0" indent="-203200" algn="l" rtl="0">
              <a:lnSpc>
                <a:spcPct val="100000"/>
              </a:lnSpc>
              <a:spcBef>
                <a:spcPts val="0"/>
              </a:spcBef>
              <a:spcAft>
                <a:spcPts val="0"/>
              </a:spcAft>
              <a:buClr>
                <a:srgbClr val="00A3E0"/>
              </a:buClr>
              <a:buSzPts val="1400"/>
              <a:buFont typeface="Roboto Condensed Light"/>
              <a:buChar char="●"/>
            </a:pPr>
            <a:r>
              <a:rPr lang="en">
                <a:solidFill>
                  <a:schemeClr val="lt1"/>
                </a:solidFill>
                <a:latin typeface="Roboto Condensed Light"/>
                <a:ea typeface="Roboto Condensed Light"/>
                <a:cs typeface="Roboto Condensed Light"/>
                <a:sym typeface="Roboto Condensed Light"/>
              </a:rPr>
              <a:t>Alcance y utilice rápidamente su radio con micrófonos de altavoz remotos y otros accesorios</a:t>
            </a:r>
            <a:endParaRPr>
              <a:solidFill>
                <a:schemeClr val="lt1"/>
              </a:solidFill>
              <a:latin typeface="Roboto Condensed Light"/>
              <a:ea typeface="Roboto Condensed Light"/>
              <a:cs typeface="Roboto Condensed Light"/>
              <a:sym typeface="Roboto Condensed Light"/>
            </a:endParaRPr>
          </a:p>
          <a:p>
            <a:pPr marL="171450" marR="0" lvl="0" indent="-203200" algn="l" rtl="0">
              <a:lnSpc>
                <a:spcPct val="100000"/>
              </a:lnSpc>
              <a:spcBef>
                <a:spcPts val="800"/>
              </a:spcBef>
              <a:spcAft>
                <a:spcPts val="0"/>
              </a:spcAft>
              <a:buClr>
                <a:srgbClr val="00A3E0"/>
              </a:buClr>
              <a:buSzPts val="1400"/>
              <a:buFont typeface="Roboto Condensed Light"/>
              <a:buChar char="●"/>
            </a:pPr>
            <a:r>
              <a:rPr lang="en">
                <a:solidFill>
                  <a:schemeClr val="lt1"/>
                </a:solidFill>
                <a:latin typeface="Roboto Condensed Light"/>
                <a:ea typeface="Roboto Condensed Light"/>
                <a:cs typeface="Roboto Condensed Light"/>
                <a:sym typeface="Roboto Condensed Light"/>
              </a:rPr>
              <a:t>Perfil extra fuerte es soportado en una serie de accesorios construidos a medida</a:t>
            </a:r>
            <a:endParaRPr>
              <a:solidFill>
                <a:schemeClr val="lt1"/>
              </a:solidFill>
              <a:latin typeface="Roboto Condensed Light"/>
              <a:ea typeface="Roboto Condensed Light"/>
              <a:cs typeface="Roboto Condensed Light"/>
              <a:sym typeface="Roboto Condensed Light"/>
            </a:endParaRPr>
          </a:p>
          <a:p>
            <a:pPr marL="171450" marR="0" lvl="0" indent="-203200" algn="l" rtl="0">
              <a:lnSpc>
                <a:spcPct val="100000"/>
              </a:lnSpc>
              <a:spcBef>
                <a:spcPts val="800"/>
              </a:spcBef>
              <a:spcAft>
                <a:spcPts val="800"/>
              </a:spcAft>
              <a:buClr>
                <a:srgbClr val="00A3E0"/>
              </a:buClr>
              <a:buSzPts val="1400"/>
              <a:buFont typeface="Roboto Condensed Light"/>
              <a:buChar char="●"/>
            </a:pPr>
            <a:r>
              <a:rPr lang="en">
                <a:solidFill>
                  <a:schemeClr val="lt1"/>
                </a:solidFill>
                <a:latin typeface="Roboto Condensed Light"/>
                <a:ea typeface="Roboto Condensed Light"/>
                <a:cs typeface="Roboto Condensed Light"/>
                <a:sym typeface="Roboto Condensed Light"/>
              </a:rPr>
              <a:t>Puerto de accesorios resistente al polvo y a la corrosión, añade robustez y longevidad</a:t>
            </a:r>
            <a:endParaRPr>
              <a:solidFill>
                <a:schemeClr val="lt1"/>
              </a:solidFill>
              <a:latin typeface="Roboto Condensed Light"/>
              <a:ea typeface="Roboto Condensed Light"/>
              <a:cs typeface="Roboto Condensed Light"/>
              <a:sym typeface="Roboto Condensed Light"/>
            </a:endParaRPr>
          </a:p>
        </p:txBody>
      </p:sp>
      <p:pic>
        <p:nvPicPr>
          <p:cNvPr id="751" name="Google Shape;751;p90"/>
          <p:cNvPicPr preferRelativeResize="0"/>
          <p:nvPr/>
        </p:nvPicPr>
        <p:blipFill rotWithShape="1">
          <a:blip r:embed="rId5">
            <a:alphaModFix/>
          </a:blip>
          <a:srcRect/>
          <a:stretch/>
        </p:blipFill>
        <p:spPr>
          <a:xfrm>
            <a:off x="8745884" y="4742014"/>
            <a:ext cx="311507" cy="311507"/>
          </a:xfrm>
          <a:prstGeom prst="rect">
            <a:avLst/>
          </a:prstGeom>
          <a:noFill/>
          <a:ln>
            <a:noFill/>
          </a:ln>
        </p:spPr>
      </p:pic>
      <p:pic>
        <p:nvPicPr>
          <p:cNvPr id="752" name="Google Shape;752;p90"/>
          <p:cNvPicPr preferRelativeResize="0"/>
          <p:nvPr/>
        </p:nvPicPr>
        <p:blipFill>
          <a:blip r:embed="rId6">
            <a:alphaModFix/>
          </a:blip>
          <a:stretch>
            <a:fillRect/>
          </a:stretch>
        </p:blipFill>
        <p:spPr>
          <a:xfrm>
            <a:off x="428495" y="2763738"/>
            <a:ext cx="1001399" cy="1403750"/>
          </a:xfrm>
          <a:prstGeom prst="rect">
            <a:avLst/>
          </a:prstGeom>
          <a:noFill/>
          <a:ln>
            <a:noFill/>
          </a:ln>
        </p:spPr>
      </p:pic>
      <p:pic>
        <p:nvPicPr>
          <p:cNvPr id="753" name="Google Shape;753;p90"/>
          <p:cNvPicPr preferRelativeResize="0"/>
          <p:nvPr/>
        </p:nvPicPr>
        <p:blipFill>
          <a:blip r:embed="rId7">
            <a:alphaModFix/>
          </a:blip>
          <a:stretch>
            <a:fillRect/>
          </a:stretch>
        </p:blipFill>
        <p:spPr>
          <a:xfrm>
            <a:off x="2025200" y="2345475"/>
            <a:ext cx="2546801" cy="2546801"/>
          </a:xfrm>
          <a:prstGeom prst="rect">
            <a:avLst/>
          </a:prstGeom>
          <a:noFill/>
          <a:ln>
            <a:noFill/>
          </a:ln>
        </p:spPr>
      </p:pic>
      <p:pic>
        <p:nvPicPr>
          <p:cNvPr id="754" name="Google Shape;754;p90"/>
          <p:cNvPicPr preferRelativeResize="0"/>
          <p:nvPr/>
        </p:nvPicPr>
        <p:blipFill>
          <a:blip r:embed="rId8">
            <a:alphaModFix/>
          </a:blip>
          <a:stretch>
            <a:fillRect/>
          </a:stretch>
        </p:blipFill>
        <p:spPr>
          <a:xfrm>
            <a:off x="4435163" y="2495550"/>
            <a:ext cx="1851874" cy="1851874"/>
          </a:xfrm>
          <a:prstGeom prst="rect">
            <a:avLst/>
          </a:prstGeom>
          <a:noFill/>
          <a:ln>
            <a:noFill/>
          </a:ln>
        </p:spPr>
      </p:pic>
      <p:pic>
        <p:nvPicPr>
          <p:cNvPr id="755" name="Google Shape;755;p90"/>
          <p:cNvPicPr preferRelativeResize="0"/>
          <p:nvPr/>
        </p:nvPicPr>
        <p:blipFill>
          <a:blip r:embed="rId9">
            <a:alphaModFix/>
          </a:blip>
          <a:stretch>
            <a:fillRect/>
          </a:stretch>
        </p:blipFill>
        <p:spPr>
          <a:xfrm>
            <a:off x="7029650" y="2734900"/>
            <a:ext cx="408775" cy="1486900"/>
          </a:xfrm>
          <a:prstGeom prst="rect">
            <a:avLst/>
          </a:prstGeom>
          <a:noFill/>
          <a:ln>
            <a:noFill/>
          </a:ln>
        </p:spPr>
      </p:pic>
      <p:sp>
        <p:nvSpPr>
          <p:cNvPr id="756" name="Google Shape;756;p90"/>
          <p:cNvSpPr txBox="1"/>
          <p:nvPr/>
        </p:nvSpPr>
        <p:spPr>
          <a:xfrm>
            <a:off x="2575450" y="4371775"/>
            <a:ext cx="1347900" cy="520500"/>
          </a:xfrm>
          <a:prstGeom prst="rect">
            <a:avLst/>
          </a:prstGeom>
          <a:noFill/>
          <a:ln>
            <a:noFill/>
          </a:ln>
        </p:spPr>
        <p:txBody>
          <a:bodyPr spcFirstLastPara="1" wrap="square" lIns="36000" tIns="36000" rIns="36000" bIns="36000" anchor="t" anchorCtr="0">
            <a:noAutofit/>
          </a:bodyPr>
          <a:lstStyle/>
          <a:p>
            <a:pPr marL="0" lvl="0" indent="0" algn="l" rtl="0">
              <a:spcBef>
                <a:spcPts val="0"/>
              </a:spcBef>
              <a:spcAft>
                <a:spcPts val="0"/>
              </a:spcAft>
              <a:buNone/>
            </a:pPr>
            <a:r>
              <a:rPr lang="en" sz="800" b="1">
                <a:solidFill>
                  <a:srgbClr val="00A3E0"/>
                </a:solidFill>
                <a:latin typeface="Roboto Condensed"/>
                <a:ea typeface="Roboto Condensed"/>
                <a:cs typeface="Roboto Condensed"/>
                <a:sym typeface="Roboto Condensed"/>
              </a:rPr>
              <a:t>ENERGÍA</a:t>
            </a:r>
            <a:br>
              <a:rPr lang="en" sz="800" b="1">
                <a:solidFill>
                  <a:srgbClr val="00A3E0"/>
                </a:solidFill>
                <a:latin typeface="Roboto Condensed"/>
                <a:ea typeface="Roboto Condensed"/>
                <a:cs typeface="Roboto Condensed"/>
                <a:sym typeface="Roboto Condensed"/>
              </a:rPr>
            </a:br>
            <a:r>
              <a:rPr lang="en" sz="800">
                <a:solidFill>
                  <a:schemeClr val="lt1"/>
                </a:solidFill>
                <a:latin typeface="Roboto Condensed Light"/>
                <a:ea typeface="Roboto Condensed Light"/>
                <a:cs typeface="Roboto Condensed Light"/>
                <a:sym typeface="Roboto Condensed Light"/>
              </a:rPr>
              <a:t>Maximice la energía para los turnos más largos</a:t>
            </a:r>
            <a:endParaRPr sz="800">
              <a:solidFill>
                <a:schemeClr val="lt1"/>
              </a:solidFill>
              <a:latin typeface="Roboto Condensed Light"/>
              <a:ea typeface="Roboto Condensed Light"/>
              <a:cs typeface="Roboto Condensed Light"/>
              <a:sym typeface="Roboto Condensed Light"/>
            </a:endParaRPr>
          </a:p>
          <a:p>
            <a:pPr marL="0" lvl="0" indent="0" algn="l" rtl="0">
              <a:spcBef>
                <a:spcPts val="0"/>
              </a:spcBef>
              <a:spcAft>
                <a:spcPts val="0"/>
              </a:spcAft>
              <a:buNone/>
            </a:pPr>
            <a:endParaRPr sz="800">
              <a:solidFill>
                <a:schemeClr val="lt1"/>
              </a:solidFill>
              <a:latin typeface="Roboto Condensed Light"/>
              <a:ea typeface="Roboto Condensed Light"/>
              <a:cs typeface="Roboto Condensed Light"/>
              <a:sym typeface="Roboto Condensed Light"/>
            </a:endParaRPr>
          </a:p>
        </p:txBody>
      </p:sp>
      <p:sp>
        <p:nvSpPr>
          <p:cNvPr id="757" name="Google Shape;757;p90"/>
          <p:cNvSpPr txBox="1"/>
          <p:nvPr/>
        </p:nvSpPr>
        <p:spPr>
          <a:xfrm>
            <a:off x="400550" y="4371775"/>
            <a:ext cx="1152600" cy="468000"/>
          </a:xfrm>
          <a:prstGeom prst="rect">
            <a:avLst/>
          </a:prstGeom>
          <a:noFill/>
          <a:ln>
            <a:noFill/>
          </a:ln>
        </p:spPr>
        <p:txBody>
          <a:bodyPr spcFirstLastPara="1" wrap="square" lIns="36000" tIns="36000" rIns="36000" bIns="36000" anchor="t" anchorCtr="0">
            <a:noAutofit/>
          </a:bodyPr>
          <a:lstStyle/>
          <a:p>
            <a:pPr marL="0" lvl="0" indent="0" algn="l" rtl="0">
              <a:spcBef>
                <a:spcPts val="0"/>
              </a:spcBef>
              <a:spcAft>
                <a:spcPts val="0"/>
              </a:spcAft>
              <a:buNone/>
            </a:pPr>
            <a:r>
              <a:rPr lang="en" sz="800" b="1">
                <a:solidFill>
                  <a:srgbClr val="00A3E0"/>
                </a:solidFill>
                <a:latin typeface="Roboto Condensed"/>
                <a:ea typeface="Roboto Condensed"/>
                <a:cs typeface="Roboto Condensed"/>
                <a:sym typeface="Roboto Condensed"/>
              </a:rPr>
              <a:t>AUDIO</a:t>
            </a:r>
            <a:br>
              <a:rPr lang="en" sz="800" b="1">
                <a:solidFill>
                  <a:srgbClr val="00A3E0"/>
                </a:solidFill>
                <a:latin typeface="Roboto Condensed"/>
                <a:ea typeface="Roboto Condensed"/>
                <a:cs typeface="Roboto Condensed"/>
                <a:sym typeface="Roboto Condensed"/>
              </a:rPr>
            </a:br>
            <a:r>
              <a:rPr lang="en" sz="800">
                <a:solidFill>
                  <a:schemeClr val="lt1"/>
                </a:solidFill>
                <a:latin typeface="Roboto Condensed Light"/>
                <a:ea typeface="Roboto Condensed Light"/>
                <a:cs typeface="Roboto Condensed Light"/>
                <a:sym typeface="Roboto Condensed Light"/>
              </a:rPr>
              <a:t>Fuerte y claro, diseñado para la comodidad y el uso</a:t>
            </a:r>
            <a:endParaRPr sz="800">
              <a:solidFill>
                <a:schemeClr val="lt1"/>
              </a:solidFill>
              <a:latin typeface="Roboto Condensed Light"/>
              <a:ea typeface="Roboto Condensed Light"/>
              <a:cs typeface="Roboto Condensed Light"/>
              <a:sym typeface="Roboto Condensed Light"/>
            </a:endParaRPr>
          </a:p>
        </p:txBody>
      </p:sp>
      <p:sp>
        <p:nvSpPr>
          <p:cNvPr id="758" name="Google Shape;758;p90"/>
          <p:cNvSpPr txBox="1"/>
          <p:nvPr/>
        </p:nvSpPr>
        <p:spPr>
          <a:xfrm>
            <a:off x="5021838" y="4371775"/>
            <a:ext cx="1347900" cy="520500"/>
          </a:xfrm>
          <a:prstGeom prst="rect">
            <a:avLst/>
          </a:prstGeom>
          <a:noFill/>
          <a:ln>
            <a:noFill/>
          </a:ln>
        </p:spPr>
        <p:txBody>
          <a:bodyPr spcFirstLastPara="1" wrap="square" lIns="36000" tIns="36000" rIns="36000" bIns="36000" anchor="t" anchorCtr="0">
            <a:noAutofit/>
          </a:bodyPr>
          <a:lstStyle/>
          <a:p>
            <a:pPr marL="0" lvl="0" indent="0" algn="l" rtl="0">
              <a:spcBef>
                <a:spcPts val="0"/>
              </a:spcBef>
              <a:spcAft>
                <a:spcPts val="0"/>
              </a:spcAft>
              <a:buNone/>
            </a:pPr>
            <a:r>
              <a:rPr lang="en" sz="800" b="1">
                <a:solidFill>
                  <a:srgbClr val="00A3E0"/>
                </a:solidFill>
                <a:latin typeface="Roboto Condensed"/>
                <a:ea typeface="Roboto Condensed"/>
                <a:cs typeface="Roboto Condensed"/>
                <a:sym typeface="Roboto Condensed"/>
              </a:rPr>
              <a:t>TRANSPORTE</a:t>
            </a:r>
            <a:br>
              <a:rPr lang="en" sz="800" b="1">
                <a:solidFill>
                  <a:srgbClr val="00A3E0"/>
                </a:solidFill>
                <a:latin typeface="Roboto Condensed"/>
                <a:ea typeface="Roboto Condensed"/>
                <a:cs typeface="Roboto Condensed"/>
                <a:sym typeface="Roboto Condensed"/>
              </a:rPr>
            </a:br>
            <a:r>
              <a:rPr lang="en" sz="800">
                <a:solidFill>
                  <a:schemeClr val="lt1"/>
                </a:solidFill>
                <a:latin typeface="Roboto Condensed Light"/>
                <a:ea typeface="Roboto Condensed Light"/>
                <a:cs typeface="Roboto Condensed Light"/>
                <a:sym typeface="Roboto Condensed Light"/>
              </a:rPr>
              <a:t>Acceso seguro y fácil </a:t>
            </a:r>
            <a:endParaRPr sz="800">
              <a:solidFill>
                <a:schemeClr val="lt1"/>
              </a:solidFill>
              <a:latin typeface="Roboto Condensed Light"/>
              <a:ea typeface="Roboto Condensed Light"/>
              <a:cs typeface="Roboto Condensed Light"/>
              <a:sym typeface="Roboto Condensed Light"/>
            </a:endParaRPr>
          </a:p>
        </p:txBody>
      </p:sp>
      <p:sp>
        <p:nvSpPr>
          <p:cNvPr id="759" name="Google Shape;759;p90"/>
          <p:cNvSpPr txBox="1"/>
          <p:nvPr/>
        </p:nvSpPr>
        <p:spPr>
          <a:xfrm>
            <a:off x="6811625" y="4371775"/>
            <a:ext cx="1347900" cy="520500"/>
          </a:xfrm>
          <a:prstGeom prst="rect">
            <a:avLst/>
          </a:prstGeom>
          <a:noFill/>
          <a:ln>
            <a:noFill/>
          </a:ln>
        </p:spPr>
        <p:txBody>
          <a:bodyPr spcFirstLastPara="1" wrap="square" lIns="36000" tIns="36000" rIns="36000" bIns="36000" anchor="t" anchorCtr="0">
            <a:noAutofit/>
          </a:bodyPr>
          <a:lstStyle/>
          <a:p>
            <a:pPr marL="0" lvl="0" indent="0" algn="l" rtl="0">
              <a:spcBef>
                <a:spcPts val="0"/>
              </a:spcBef>
              <a:spcAft>
                <a:spcPts val="0"/>
              </a:spcAft>
              <a:buNone/>
            </a:pPr>
            <a:r>
              <a:rPr lang="en" sz="800" b="1">
                <a:solidFill>
                  <a:srgbClr val="00A3E0"/>
                </a:solidFill>
                <a:latin typeface="Roboto Condensed"/>
                <a:ea typeface="Roboto Condensed"/>
                <a:cs typeface="Roboto Condensed"/>
                <a:sym typeface="Roboto Condensed"/>
              </a:rPr>
              <a:t>ANTENAS</a:t>
            </a:r>
            <a:br>
              <a:rPr lang="en" sz="800" b="1">
                <a:solidFill>
                  <a:srgbClr val="00A3E0"/>
                </a:solidFill>
                <a:latin typeface="Roboto Condensed"/>
                <a:ea typeface="Roboto Condensed"/>
                <a:cs typeface="Roboto Condensed"/>
                <a:sym typeface="Roboto Condensed"/>
              </a:rPr>
            </a:br>
            <a:r>
              <a:rPr lang="en" sz="800">
                <a:solidFill>
                  <a:schemeClr val="lt1"/>
                </a:solidFill>
                <a:latin typeface="Roboto Condensed Light"/>
                <a:ea typeface="Roboto Condensed Light"/>
                <a:cs typeface="Roboto Condensed Light"/>
                <a:sym typeface="Roboto Condensed Light"/>
              </a:rPr>
              <a:t>Diseñadas para ser llevadas</a:t>
            </a:r>
            <a:endParaRPr sz="800">
              <a:solidFill>
                <a:schemeClr val="lt1"/>
              </a:solidFill>
              <a:latin typeface="Roboto Condensed Light"/>
              <a:ea typeface="Roboto Condensed Light"/>
              <a:cs typeface="Roboto Condensed Light"/>
              <a:sym typeface="Roboto Condensed Light"/>
            </a:endParaRPr>
          </a:p>
        </p:txBody>
      </p:sp>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63"/>
        <p:cNvGrpSpPr/>
        <p:nvPr/>
      </p:nvGrpSpPr>
      <p:grpSpPr>
        <a:xfrm>
          <a:off x="0" y="0"/>
          <a:ext cx="0" cy="0"/>
          <a:chOff x="0" y="0"/>
          <a:chExt cx="0" cy="0"/>
        </a:xfrm>
      </p:grpSpPr>
      <p:sp>
        <p:nvSpPr>
          <p:cNvPr id="764" name="Google Shape;764;p91"/>
          <p:cNvSpPr/>
          <p:nvPr/>
        </p:nvSpPr>
        <p:spPr>
          <a:xfrm>
            <a:off x="-75" y="3400"/>
            <a:ext cx="9191700" cy="5143500"/>
          </a:xfrm>
          <a:prstGeom prst="rect">
            <a:avLst/>
          </a:prstGeom>
          <a:solidFill>
            <a:srgbClr val="190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65" name="Google Shape;765;p91"/>
          <p:cNvPicPr preferRelativeResize="0"/>
          <p:nvPr/>
        </p:nvPicPr>
        <p:blipFill rotWithShape="1">
          <a:blip r:embed="rId3">
            <a:alphaModFix/>
          </a:blip>
          <a:srcRect l="6024" t="2572" r="3649"/>
          <a:stretch/>
        </p:blipFill>
        <p:spPr>
          <a:xfrm>
            <a:off x="0" y="0"/>
            <a:ext cx="8477251" cy="5143500"/>
          </a:xfrm>
          <a:prstGeom prst="rect">
            <a:avLst/>
          </a:prstGeom>
          <a:noFill/>
          <a:ln>
            <a:noFill/>
          </a:ln>
        </p:spPr>
      </p:pic>
      <p:pic>
        <p:nvPicPr>
          <p:cNvPr id="766" name="Google Shape;766;p91"/>
          <p:cNvPicPr preferRelativeResize="0"/>
          <p:nvPr/>
        </p:nvPicPr>
        <p:blipFill rotWithShape="1">
          <a:blip r:embed="rId4">
            <a:alphaModFix/>
          </a:blip>
          <a:srcRect l="6740" t="19228" r="7833" b="9101"/>
          <a:stretch/>
        </p:blipFill>
        <p:spPr>
          <a:xfrm>
            <a:off x="-74" y="0"/>
            <a:ext cx="9191700" cy="5143499"/>
          </a:xfrm>
          <a:prstGeom prst="rect">
            <a:avLst/>
          </a:prstGeom>
          <a:noFill/>
          <a:ln>
            <a:noFill/>
          </a:ln>
        </p:spPr>
      </p:pic>
      <p:pic>
        <p:nvPicPr>
          <p:cNvPr id="767" name="Google Shape;767;p91"/>
          <p:cNvPicPr preferRelativeResize="0"/>
          <p:nvPr/>
        </p:nvPicPr>
        <p:blipFill rotWithShape="1">
          <a:blip r:embed="rId5">
            <a:alphaModFix/>
          </a:blip>
          <a:srcRect/>
          <a:stretch/>
        </p:blipFill>
        <p:spPr>
          <a:xfrm>
            <a:off x="46150" y="0"/>
            <a:ext cx="5143500" cy="5143500"/>
          </a:xfrm>
          <a:prstGeom prst="rect">
            <a:avLst/>
          </a:prstGeom>
          <a:noFill/>
          <a:ln>
            <a:noFill/>
          </a:ln>
        </p:spPr>
      </p:pic>
      <p:sp>
        <p:nvSpPr>
          <p:cNvPr id="768" name="Google Shape;768;p91"/>
          <p:cNvSpPr txBox="1"/>
          <p:nvPr/>
        </p:nvSpPr>
        <p:spPr>
          <a:xfrm>
            <a:off x="5291250" y="800975"/>
            <a:ext cx="3338400" cy="1007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5000" b="1">
                <a:solidFill>
                  <a:srgbClr val="B3B3B3"/>
                </a:solidFill>
                <a:latin typeface="Roboto Condensed"/>
                <a:ea typeface="Roboto Condensed"/>
                <a:cs typeface="Roboto Condensed"/>
                <a:sym typeface="Roboto Condensed"/>
              </a:rPr>
              <a:t>APTO PARA</a:t>
            </a:r>
            <a:endParaRPr sz="5000">
              <a:solidFill>
                <a:srgbClr val="B3B3B3"/>
              </a:solidFill>
              <a:latin typeface="Roboto Condensed Light"/>
              <a:ea typeface="Roboto Condensed Light"/>
              <a:cs typeface="Roboto Condensed Light"/>
              <a:sym typeface="Roboto Condensed Light"/>
            </a:endParaRPr>
          </a:p>
        </p:txBody>
      </p:sp>
      <p:sp>
        <p:nvSpPr>
          <p:cNvPr id="769" name="Google Shape;769;p91"/>
          <p:cNvSpPr txBox="1"/>
          <p:nvPr/>
        </p:nvSpPr>
        <p:spPr>
          <a:xfrm>
            <a:off x="5299250" y="1340225"/>
            <a:ext cx="3230700" cy="8133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5000" b="1">
                <a:solidFill>
                  <a:srgbClr val="00A3E0"/>
                </a:solidFill>
                <a:latin typeface="Roboto Condensed"/>
                <a:ea typeface="Roboto Condensed"/>
                <a:cs typeface="Roboto Condensed"/>
                <a:sym typeface="Roboto Condensed"/>
              </a:rPr>
              <a:t>EMPRESAS</a:t>
            </a:r>
            <a:endParaRPr sz="5000">
              <a:solidFill>
                <a:srgbClr val="00A3E0"/>
              </a:solidFill>
              <a:latin typeface="Roboto Condensed Light"/>
              <a:ea typeface="Roboto Condensed Light"/>
              <a:cs typeface="Roboto Condensed Light"/>
              <a:sym typeface="Roboto Condensed Light"/>
            </a:endParaRPr>
          </a:p>
        </p:txBody>
      </p:sp>
      <p:pic>
        <p:nvPicPr>
          <p:cNvPr id="770" name="Google Shape;770;p91"/>
          <p:cNvPicPr preferRelativeResize="0"/>
          <p:nvPr/>
        </p:nvPicPr>
        <p:blipFill rotWithShape="1">
          <a:blip r:embed="rId6">
            <a:alphaModFix/>
          </a:blip>
          <a:srcRect/>
          <a:stretch/>
        </p:blipFill>
        <p:spPr>
          <a:xfrm>
            <a:off x="8745884" y="4742014"/>
            <a:ext cx="311507" cy="311507"/>
          </a:xfrm>
          <a:prstGeom prst="rect">
            <a:avLst/>
          </a:prstGeom>
          <a:noFill/>
          <a:ln>
            <a:noFill/>
          </a:ln>
        </p:spPr>
      </p:pic>
      <p:pic>
        <p:nvPicPr>
          <p:cNvPr id="10" name="9 Imagen"/>
          <p:cNvPicPr>
            <a:picLocks noChangeAspect="1"/>
          </p:cNvPicPr>
          <p:nvPr/>
        </p:nvPicPr>
        <p:blipFill>
          <a:blip r:embed="rId7">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8227215" y="63273"/>
            <a:ext cx="886804" cy="88680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74"/>
        <p:cNvGrpSpPr/>
        <p:nvPr/>
      </p:nvGrpSpPr>
      <p:grpSpPr>
        <a:xfrm>
          <a:off x="0" y="0"/>
          <a:ext cx="0" cy="0"/>
          <a:chOff x="0" y="0"/>
          <a:chExt cx="0" cy="0"/>
        </a:xfrm>
      </p:grpSpPr>
      <p:pic>
        <p:nvPicPr>
          <p:cNvPr id="775" name="Google Shape;775;p92"/>
          <p:cNvPicPr preferRelativeResize="0"/>
          <p:nvPr/>
        </p:nvPicPr>
        <p:blipFill rotWithShape="1">
          <a:blip r:embed="rId3">
            <a:alphaModFix/>
          </a:blip>
          <a:srcRect l="42961"/>
          <a:stretch/>
        </p:blipFill>
        <p:spPr>
          <a:xfrm>
            <a:off x="0" y="0"/>
            <a:ext cx="9144005" cy="5143500"/>
          </a:xfrm>
          <a:prstGeom prst="rect">
            <a:avLst/>
          </a:prstGeom>
          <a:noFill/>
          <a:ln>
            <a:noFill/>
          </a:ln>
        </p:spPr>
      </p:pic>
      <p:sp>
        <p:nvSpPr>
          <p:cNvPr id="776" name="Google Shape;776;p92"/>
          <p:cNvSpPr/>
          <p:nvPr/>
        </p:nvSpPr>
        <p:spPr>
          <a:xfrm>
            <a:off x="-38100" y="-4800"/>
            <a:ext cx="9182100" cy="5153100"/>
          </a:xfrm>
          <a:prstGeom prst="rect">
            <a:avLst/>
          </a:prstGeom>
          <a:solidFill>
            <a:srgbClr val="190D43">
              <a:alpha val="71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100"/>
          </a:p>
        </p:txBody>
      </p:sp>
      <p:pic>
        <p:nvPicPr>
          <p:cNvPr id="777" name="Google Shape;777;p92"/>
          <p:cNvPicPr preferRelativeResize="0"/>
          <p:nvPr/>
        </p:nvPicPr>
        <p:blipFill>
          <a:blip r:embed="rId4">
            <a:alphaModFix/>
          </a:blip>
          <a:stretch>
            <a:fillRect/>
          </a:stretch>
        </p:blipFill>
        <p:spPr>
          <a:xfrm>
            <a:off x="4611633" y="-7979"/>
            <a:ext cx="4524375" cy="5143500"/>
          </a:xfrm>
          <a:prstGeom prst="rect">
            <a:avLst/>
          </a:prstGeom>
          <a:noFill/>
          <a:ln>
            <a:noFill/>
          </a:ln>
        </p:spPr>
      </p:pic>
      <p:pic>
        <p:nvPicPr>
          <p:cNvPr id="778" name="Google Shape;778;p92"/>
          <p:cNvPicPr preferRelativeResize="0"/>
          <p:nvPr/>
        </p:nvPicPr>
        <p:blipFill rotWithShape="1">
          <a:blip r:embed="rId5">
            <a:alphaModFix/>
          </a:blip>
          <a:srcRect l="6024" t="2572" r="3657"/>
          <a:stretch/>
        </p:blipFill>
        <p:spPr>
          <a:xfrm>
            <a:off x="0" y="0"/>
            <a:ext cx="8477251" cy="5143500"/>
          </a:xfrm>
          <a:prstGeom prst="rect">
            <a:avLst/>
          </a:prstGeom>
          <a:noFill/>
          <a:ln>
            <a:noFill/>
          </a:ln>
        </p:spPr>
      </p:pic>
      <p:pic>
        <p:nvPicPr>
          <p:cNvPr id="779" name="Google Shape;779;p92"/>
          <p:cNvPicPr preferRelativeResize="0"/>
          <p:nvPr/>
        </p:nvPicPr>
        <p:blipFill rotWithShape="1">
          <a:blip r:embed="rId6">
            <a:alphaModFix/>
          </a:blip>
          <a:srcRect/>
          <a:stretch/>
        </p:blipFill>
        <p:spPr>
          <a:xfrm>
            <a:off x="8105800" y="0"/>
            <a:ext cx="1038200" cy="1038225"/>
          </a:xfrm>
          <a:prstGeom prst="rect">
            <a:avLst/>
          </a:prstGeom>
          <a:noFill/>
          <a:ln>
            <a:noFill/>
          </a:ln>
        </p:spPr>
      </p:pic>
      <p:pic>
        <p:nvPicPr>
          <p:cNvPr id="780" name="Google Shape;780;p92"/>
          <p:cNvPicPr preferRelativeResize="0"/>
          <p:nvPr/>
        </p:nvPicPr>
        <p:blipFill rotWithShape="1">
          <a:blip r:embed="rId7">
            <a:alphaModFix/>
          </a:blip>
          <a:srcRect/>
          <a:stretch/>
        </p:blipFill>
        <p:spPr>
          <a:xfrm>
            <a:off x="8745884" y="4742014"/>
            <a:ext cx="311507" cy="311507"/>
          </a:xfrm>
          <a:prstGeom prst="rect">
            <a:avLst/>
          </a:prstGeom>
          <a:noFill/>
          <a:ln>
            <a:noFill/>
          </a:ln>
        </p:spPr>
      </p:pic>
      <p:sp>
        <p:nvSpPr>
          <p:cNvPr id="781" name="Google Shape;781;p92"/>
          <p:cNvSpPr txBox="1"/>
          <p:nvPr/>
        </p:nvSpPr>
        <p:spPr>
          <a:xfrm>
            <a:off x="318725" y="243550"/>
            <a:ext cx="4794900" cy="794700"/>
          </a:xfrm>
          <a:prstGeom prst="rect">
            <a:avLst/>
          </a:prstGeom>
          <a:noFill/>
          <a:ln>
            <a:noFill/>
          </a:ln>
        </p:spPr>
        <p:txBody>
          <a:bodyPr spcFirstLastPara="1" wrap="square" lIns="91425" tIns="91425" rIns="91425" bIns="91425" anchor="t" anchorCtr="0">
            <a:noAutofit/>
          </a:bodyPr>
          <a:lstStyle/>
          <a:p>
            <a:pPr marL="0" lvl="0" indent="0" algn="l" rtl="0">
              <a:lnSpc>
                <a:spcPct val="75000"/>
              </a:lnSpc>
              <a:spcBef>
                <a:spcPts val="0"/>
              </a:spcBef>
              <a:spcAft>
                <a:spcPts val="0"/>
              </a:spcAft>
              <a:buClr>
                <a:schemeClr val="dk1"/>
              </a:buClr>
              <a:buSzPts val="1100"/>
              <a:buFont typeface="Arial"/>
              <a:buNone/>
            </a:pPr>
            <a:r>
              <a:rPr lang="en" sz="2800" b="1">
                <a:solidFill>
                  <a:srgbClr val="B3B3B3"/>
                </a:solidFill>
                <a:latin typeface="Roboto Condensed"/>
                <a:ea typeface="Roboto Condensed"/>
                <a:cs typeface="Roboto Condensed"/>
                <a:sym typeface="Roboto Condensed"/>
              </a:rPr>
              <a:t>CONSTRUIDA PARA</a:t>
            </a:r>
            <a:r>
              <a:rPr lang="en" sz="2800" b="1">
                <a:solidFill>
                  <a:schemeClr val="lt1"/>
                </a:solidFill>
                <a:latin typeface="Roboto Condensed"/>
                <a:ea typeface="Roboto Condensed"/>
                <a:cs typeface="Roboto Condensed"/>
                <a:sym typeface="Roboto Condensed"/>
              </a:rPr>
              <a:t> </a:t>
            </a:r>
            <a:endParaRPr sz="2800" b="1">
              <a:solidFill>
                <a:schemeClr val="lt1"/>
              </a:solidFill>
              <a:latin typeface="Roboto Condensed"/>
              <a:ea typeface="Roboto Condensed"/>
              <a:cs typeface="Roboto Condensed"/>
              <a:sym typeface="Roboto Condensed"/>
            </a:endParaRPr>
          </a:p>
          <a:p>
            <a:pPr marL="0" lvl="0" indent="0" algn="l" rtl="0">
              <a:lnSpc>
                <a:spcPct val="75000"/>
              </a:lnSpc>
              <a:spcBef>
                <a:spcPts val="0"/>
              </a:spcBef>
              <a:spcAft>
                <a:spcPts val="0"/>
              </a:spcAft>
              <a:buClr>
                <a:schemeClr val="dk1"/>
              </a:buClr>
              <a:buSzPts val="1100"/>
              <a:buFont typeface="Arial"/>
              <a:buNone/>
            </a:pPr>
            <a:r>
              <a:rPr lang="en" sz="2800" b="1">
                <a:solidFill>
                  <a:srgbClr val="00A3E0"/>
                </a:solidFill>
                <a:latin typeface="Roboto Condensed"/>
                <a:ea typeface="Roboto Condensed"/>
                <a:cs typeface="Roboto Condensed"/>
                <a:sym typeface="Roboto Condensed"/>
              </a:rPr>
              <a:t>SUPERAR EL RENDIMIENTO</a:t>
            </a:r>
            <a:endParaRPr sz="2800" b="1">
              <a:solidFill>
                <a:srgbClr val="00A3E0"/>
              </a:solidFill>
              <a:latin typeface="Roboto Condensed"/>
              <a:ea typeface="Roboto Condensed"/>
              <a:cs typeface="Roboto Condensed"/>
              <a:sym typeface="Roboto Condensed"/>
            </a:endParaRPr>
          </a:p>
        </p:txBody>
      </p:sp>
      <p:sp>
        <p:nvSpPr>
          <p:cNvPr id="782" name="Google Shape;782;p92"/>
          <p:cNvSpPr txBox="1"/>
          <p:nvPr/>
        </p:nvSpPr>
        <p:spPr>
          <a:xfrm>
            <a:off x="318725" y="1011550"/>
            <a:ext cx="4918500" cy="9699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1200"/>
              </a:spcAft>
              <a:buNone/>
            </a:pPr>
            <a:r>
              <a:rPr lang="en" sz="1500" b="1">
                <a:solidFill>
                  <a:schemeClr val="lt1"/>
                </a:solidFill>
                <a:latin typeface="Roboto Condensed"/>
                <a:ea typeface="Roboto Condensed"/>
                <a:cs typeface="Roboto Condensed"/>
                <a:sym typeface="Roboto Condensed"/>
              </a:rPr>
              <a:t>PROBADA PARA CUMPLIR CON LOS ESTÁNDARES MILITARES. CONSTRUIDA PARA SUPERAR CUALQUIER COSA QUE SE LE PRESENTE.</a:t>
            </a:r>
            <a:endParaRPr>
              <a:solidFill>
                <a:schemeClr val="lt1"/>
              </a:solidFill>
              <a:latin typeface="Roboto Condensed"/>
              <a:ea typeface="Roboto Condensed"/>
              <a:cs typeface="Roboto Condensed"/>
              <a:sym typeface="Roboto Condensed"/>
            </a:endParaRPr>
          </a:p>
        </p:txBody>
      </p:sp>
      <p:sp>
        <p:nvSpPr>
          <p:cNvPr id="783" name="Google Shape;783;p92"/>
          <p:cNvSpPr txBox="1"/>
          <p:nvPr/>
        </p:nvSpPr>
        <p:spPr>
          <a:xfrm>
            <a:off x="205425" y="2024025"/>
            <a:ext cx="3907200" cy="2565600"/>
          </a:xfrm>
          <a:prstGeom prst="rect">
            <a:avLst/>
          </a:prstGeom>
          <a:noFill/>
          <a:ln>
            <a:noFill/>
          </a:ln>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Clr>
                <a:srgbClr val="00A3E0"/>
              </a:buClr>
              <a:buSzPts val="1400"/>
              <a:buFont typeface="Roboto Condensed Light"/>
              <a:buChar char="●"/>
            </a:pPr>
            <a:r>
              <a:rPr lang="en">
                <a:solidFill>
                  <a:schemeClr val="lt1"/>
                </a:solidFill>
                <a:latin typeface="Roboto Condensed Light"/>
                <a:ea typeface="Roboto Condensed Light"/>
                <a:cs typeface="Roboto Condensed Light"/>
                <a:sym typeface="Roboto Condensed Light"/>
              </a:rPr>
              <a:t>Intrínsecamente seguro para operar sin el riesgo de ignición o incendio</a:t>
            </a:r>
            <a:endParaRPr>
              <a:solidFill>
                <a:schemeClr val="lt1"/>
              </a:solidFill>
              <a:latin typeface="Roboto Condensed Light"/>
              <a:ea typeface="Roboto Condensed Light"/>
              <a:cs typeface="Roboto Condensed Light"/>
              <a:sym typeface="Roboto Condensed Light"/>
            </a:endParaRPr>
          </a:p>
          <a:p>
            <a:pPr marL="457200" lvl="0" indent="-317500" algn="l" rtl="0">
              <a:lnSpc>
                <a:spcPct val="100000"/>
              </a:lnSpc>
              <a:spcBef>
                <a:spcPts val="1000"/>
              </a:spcBef>
              <a:spcAft>
                <a:spcPts val="0"/>
              </a:spcAft>
              <a:buClr>
                <a:srgbClr val="00A3E0"/>
              </a:buClr>
              <a:buSzPts val="1400"/>
              <a:buFont typeface="Roboto Condensed Light"/>
              <a:buChar char="●"/>
            </a:pPr>
            <a:r>
              <a:rPr lang="en">
                <a:solidFill>
                  <a:schemeClr val="lt1"/>
                </a:solidFill>
                <a:latin typeface="Roboto Condensed Light"/>
                <a:ea typeface="Roboto Condensed Light"/>
                <a:cs typeface="Roboto Condensed Light"/>
                <a:sym typeface="Roboto Condensed Light"/>
              </a:rPr>
              <a:t>IP68: a prueba de polvo, inmersión en agua hasta 2 metros durante 2 horas</a:t>
            </a:r>
            <a:endParaRPr>
              <a:solidFill>
                <a:schemeClr val="lt1"/>
              </a:solidFill>
              <a:latin typeface="Roboto Condensed Light"/>
              <a:ea typeface="Roboto Condensed Light"/>
              <a:cs typeface="Roboto Condensed Light"/>
              <a:sym typeface="Roboto Condensed Light"/>
            </a:endParaRPr>
          </a:p>
          <a:p>
            <a:pPr marL="457200" lvl="0" indent="-317500" algn="l" rtl="0">
              <a:lnSpc>
                <a:spcPct val="100000"/>
              </a:lnSpc>
              <a:spcBef>
                <a:spcPts val="1000"/>
              </a:spcBef>
              <a:spcAft>
                <a:spcPts val="0"/>
              </a:spcAft>
              <a:buClr>
                <a:srgbClr val="00A3E0"/>
              </a:buClr>
              <a:buSzPts val="1400"/>
              <a:buFont typeface="Roboto Condensed Light"/>
              <a:buChar char="●"/>
            </a:pPr>
            <a:r>
              <a:rPr lang="en">
                <a:solidFill>
                  <a:schemeClr val="lt1"/>
                </a:solidFill>
                <a:latin typeface="Roboto Condensed Light"/>
                <a:ea typeface="Roboto Condensed Light"/>
                <a:cs typeface="Roboto Condensed Light"/>
                <a:sym typeface="Roboto Condensed Light"/>
              </a:rPr>
              <a:t>IP66: impacto directo de corrientes de agua de alta presión</a:t>
            </a:r>
            <a:endParaRPr>
              <a:solidFill>
                <a:schemeClr val="lt1"/>
              </a:solidFill>
              <a:latin typeface="Roboto Condensed Light"/>
              <a:ea typeface="Roboto Condensed Light"/>
              <a:cs typeface="Roboto Condensed Light"/>
              <a:sym typeface="Roboto Condensed Light"/>
            </a:endParaRPr>
          </a:p>
          <a:p>
            <a:pPr marL="457200" lvl="0" indent="-317500" algn="l" rtl="0">
              <a:lnSpc>
                <a:spcPct val="100000"/>
              </a:lnSpc>
              <a:spcBef>
                <a:spcPts val="1000"/>
              </a:spcBef>
              <a:spcAft>
                <a:spcPts val="0"/>
              </a:spcAft>
              <a:buClr>
                <a:srgbClr val="00A3E0"/>
              </a:buClr>
              <a:buSzPts val="1400"/>
              <a:buFont typeface="Roboto Condensed Light"/>
              <a:buChar char="●"/>
            </a:pPr>
            <a:r>
              <a:rPr lang="en">
                <a:solidFill>
                  <a:schemeClr val="lt1"/>
                </a:solidFill>
                <a:latin typeface="Roboto Condensed Light"/>
                <a:ea typeface="Roboto Condensed Light"/>
                <a:cs typeface="Roboto Condensed Light"/>
                <a:sym typeface="Roboto Condensed Light"/>
              </a:rPr>
              <a:t>Pantalla reforzada para resistir los impactos</a:t>
            </a:r>
            <a:endParaRPr>
              <a:solidFill>
                <a:schemeClr val="lt1"/>
              </a:solidFill>
              <a:latin typeface="Roboto Condensed Light"/>
              <a:ea typeface="Roboto Condensed Light"/>
              <a:cs typeface="Roboto Condensed Light"/>
              <a:sym typeface="Roboto Condensed Light"/>
            </a:endParaRPr>
          </a:p>
          <a:p>
            <a:pPr marL="457200" lvl="0" indent="-317500" algn="l" rtl="0">
              <a:lnSpc>
                <a:spcPct val="100000"/>
              </a:lnSpc>
              <a:spcBef>
                <a:spcPts val="1000"/>
              </a:spcBef>
              <a:spcAft>
                <a:spcPts val="1000"/>
              </a:spcAft>
              <a:buClr>
                <a:srgbClr val="00A3E0"/>
              </a:buClr>
              <a:buSzPts val="1400"/>
              <a:buFont typeface="Roboto Condensed Light"/>
              <a:buChar char="●"/>
            </a:pPr>
            <a:r>
              <a:rPr lang="en">
                <a:solidFill>
                  <a:schemeClr val="lt1"/>
                </a:solidFill>
                <a:latin typeface="Roboto Condensed Light"/>
                <a:ea typeface="Roboto Condensed Light"/>
                <a:cs typeface="Roboto Condensed Light"/>
                <a:sym typeface="Roboto Condensed Light"/>
              </a:rPr>
              <a:t>Carcasa resistente a desinfectantes y sustancias descontaminantes*</a:t>
            </a:r>
            <a:endParaRPr>
              <a:solidFill>
                <a:schemeClr val="lt1"/>
              </a:solidFill>
              <a:latin typeface="Roboto Condensed Light"/>
              <a:ea typeface="Roboto Condensed Light"/>
              <a:cs typeface="Roboto Condensed Light"/>
              <a:sym typeface="Roboto Condensed Light"/>
            </a:endParaRPr>
          </a:p>
        </p:txBody>
      </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87"/>
        <p:cNvGrpSpPr/>
        <p:nvPr/>
      </p:nvGrpSpPr>
      <p:grpSpPr>
        <a:xfrm>
          <a:off x="0" y="0"/>
          <a:ext cx="0" cy="0"/>
          <a:chOff x="0" y="0"/>
          <a:chExt cx="0" cy="0"/>
        </a:xfrm>
      </p:grpSpPr>
      <p:pic>
        <p:nvPicPr>
          <p:cNvPr id="788" name="Google Shape;788;p93"/>
          <p:cNvPicPr preferRelativeResize="0"/>
          <p:nvPr/>
        </p:nvPicPr>
        <p:blipFill rotWithShape="1">
          <a:blip r:embed="rId3">
            <a:alphaModFix/>
          </a:blip>
          <a:srcRect t="15668"/>
          <a:stretch/>
        </p:blipFill>
        <p:spPr>
          <a:xfrm>
            <a:off x="0" y="0"/>
            <a:ext cx="9144003" cy="5143499"/>
          </a:xfrm>
          <a:prstGeom prst="rect">
            <a:avLst/>
          </a:prstGeom>
          <a:noFill/>
          <a:ln>
            <a:noFill/>
          </a:ln>
        </p:spPr>
      </p:pic>
      <p:sp>
        <p:nvSpPr>
          <p:cNvPr id="789" name="Google Shape;789;p93"/>
          <p:cNvSpPr/>
          <p:nvPr/>
        </p:nvSpPr>
        <p:spPr>
          <a:xfrm>
            <a:off x="-19050" y="-4800"/>
            <a:ext cx="9182100" cy="5153100"/>
          </a:xfrm>
          <a:prstGeom prst="rect">
            <a:avLst/>
          </a:prstGeom>
          <a:solidFill>
            <a:srgbClr val="190D43">
              <a:alpha val="720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100"/>
          </a:p>
        </p:txBody>
      </p:sp>
      <p:pic>
        <p:nvPicPr>
          <p:cNvPr id="790" name="Google Shape;790;p93"/>
          <p:cNvPicPr preferRelativeResize="0"/>
          <p:nvPr/>
        </p:nvPicPr>
        <p:blipFill rotWithShape="1">
          <a:blip r:embed="rId4">
            <a:alphaModFix/>
          </a:blip>
          <a:srcRect/>
          <a:stretch/>
        </p:blipFill>
        <p:spPr>
          <a:xfrm>
            <a:off x="8105800" y="0"/>
            <a:ext cx="1038200" cy="1038225"/>
          </a:xfrm>
          <a:prstGeom prst="rect">
            <a:avLst/>
          </a:prstGeom>
          <a:noFill/>
          <a:ln>
            <a:noFill/>
          </a:ln>
        </p:spPr>
      </p:pic>
      <p:sp>
        <p:nvSpPr>
          <p:cNvPr id="791" name="Google Shape;791;p93"/>
          <p:cNvSpPr txBox="1"/>
          <p:nvPr/>
        </p:nvSpPr>
        <p:spPr>
          <a:xfrm>
            <a:off x="318725" y="243550"/>
            <a:ext cx="5871600" cy="539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800" b="1">
                <a:solidFill>
                  <a:srgbClr val="00A3E0"/>
                </a:solidFill>
                <a:latin typeface="Roboto Condensed"/>
                <a:ea typeface="Roboto Condensed"/>
                <a:cs typeface="Roboto Condensed"/>
                <a:sym typeface="Roboto Condensed"/>
              </a:rPr>
              <a:t>CONECTADOS</a:t>
            </a:r>
            <a:r>
              <a:rPr lang="en" sz="2800" b="1">
                <a:solidFill>
                  <a:schemeClr val="lt1"/>
                </a:solidFill>
                <a:latin typeface="Roboto Condensed"/>
                <a:ea typeface="Roboto Condensed"/>
                <a:cs typeface="Roboto Condensed"/>
                <a:sym typeface="Roboto Condensed"/>
              </a:rPr>
              <a:t> </a:t>
            </a:r>
            <a:r>
              <a:rPr lang="en" sz="2800" b="1">
                <a:solidFill>
                  <a:srgbClr val="B3B3B3"/>
                </a:solidFill>
                <a:latin typeface="Roboto Condensed"/>
                <a:ea typeface="Roboto Condensed"/>
                <a:cs typeface="Roboto Condensed"/>
                <a:sym typeface="Roboto Condensed"/>
              </a:rPr>
              <a:t>CUANDO ES NECESARIO</a:t>
            </a:r>
            <a:endParaRPr sz="2800" b="1">
              <a:solidFill>
                <a:schemeClr val="lt1"/>
              </a:solidFill>
              <a:latin typeface="Roboto Condensed"/>
              <a:ea typeface="Roboto Condensed"/>
              <a:cs typeface="Roboto Condensed"/>
              <a:sym typeface="Roboto Condensed"/>
            </a:endParaRPr>
          </a:p>
        </p:txBody>
      </p:sp>
      <p:sp>
        <p:nvSpPr>
          <p:cNvPr id="792" name="Google Shape;792;p93"/>
          <p:cNvSpPr txBox="1"/>
          <p:nvPr/>
        </p:nvSpPr>
        <p:spPr>
          <a:xfrm>
            <a:off x="318725" y="782950"/>
            <a:ext cx="4918500" cy="57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000"/>
              </a:spcAft>
              <a:buNone/>
            </a:pPr>
            <a:r>
              <a:rPr lang="en" sz="1500" b="1">
                <a:solidFill>
                  <a:schemeClr val="lt1"/>
                </a:solidFill>
                <a:latin typeface="Roboto Condensed"/>
                <a:ea typeface="Roboto Condensed"/>
                <a:cs typeface="Roboto Condensed"/>
                <a:sym typeface="Roboto Condensed"/>
              </a:rPr>
              <a:t>COBERTURA DE VOZ PERSONALIZADA PARA CUALQUIER LUGAR DONDE HAGA NEGOCIOS</a:t>
            </a:r>
            <a:endParaRPr>
              <a:solidFill>
                <a:schemeClr val="lt1"/>
              </a:solidFill>
              <a:latin typeface="Roboto Condensed"/>
              <a:ea typeface="Roboto Condensed"/>
              <a:cs typeface="Roboto Condensed"/>
              <a:sym typeface="Roboto Condensed"/>
            </a:endParaRPr>
          </a:p>
        </p:txBody>
      </p:sp>
      <p:sp>
        <p:nvSpPr>
          <p:cNvPr id="793" name="Google Shape;793;p93"/>
          <p:cNvSpPr txBox="1"/>
          <p:nvPr/>
        </p:nvSpPr>
        <p:spPr>
          <a:xfrm>
            <a:off x="2244077" y="3962325"/>
            <a:ext cx="1612800" cy="469500"/>
          </a:xfrm>
          <a:prstGeom prst="rect">
            <a:avLst/>
          </a:prstGeom>
          <a:noFill/>
          <a:ln>
            <a:noFill/>
          </a:ln>
        </p:spPr>
        <p:txBody>
          <a:bodyPr spcFirstLastPara="1" wrap="square" lIns="36000" tIns="36000" rIns="36000" bIns="36000" anchor="t" anchorCtr="0">
            <a:noAutofit/>
          </a:bodyPr>
          <a:lstStyle/>
          <a:p>
            <a:pPr marL="0" lvl="0" indent="0" algn="l" rtl="0">
              <a:lnSpc>
                <a:spcPct val="100000"/>
              </a:lnSpc>
              <a:spcBef>
                <a:spcPts val="0"/>
              </a:spcBef>
              <a:spcAft>
                <a:spcPts val="1200"/>
              </a:spcAft>
              <a:buNone/>
            </a:pPr>
            <a:r>
              <a:rPr lang="en" sz="1200" b="1">
                <a:solidFill>
                  <a:schemeClr val="lt1"/>
                </a:solidFill>
                <a:latin typeface="Roboto Condensed"/>
                <a:ea typeface="Roboto Condensed"/>
                <a:cs typeface="Roboto Condensed"/>
                <a:sym typeface="Roboto Condensed"/>
              </a:rPr>
              <a:t>COBERTURA DE SITIO PERSONALIZADA</a:t>
            </a:r>
            <a:endParaRPr sz="1200" b="1">
              <a:solidFill>
                <a:schemeClr val="lt1"/>
              </a:solidFill>
              <a:latin typeface="Roboto Condensed"/>
              <a:ea typeface="Roboto Condensed"/>
              <a:cs typeface="Roboto Condensed"/>
              <a:sym typeface="Roboto Condensed"/>
            </a:endParaRPr>
          </a:p>
        </p:txBody>
      </p:sp>
      <p:sp>
        <p:nvSpPr>
          <p:cNvPr id="794" name="Google Shape;794;p93"/>
          <p:cNvSpPr txBox="1"/>
          <p:nvPr/>
        </p:nvSpPr>
        <p:spPr>
          <a:xfrm>
            <a:off x="2544075" y="1548000"/>
            <a:ext cx="1612800" cy="469500"/>
          </a:xfrm>
          <a:prstGeom prst="rect">
            <a:avLst/>
          </a:prstGeom>
          <a:noFill/>
          <a:ln>
            <a:noFill/>
          </a:ln>
        </p:spPr>
        <p:txBody>
          <a:bodyPr spcFirstLastPara="1" wrap="square" lIns="36000" tIns="36000" rIns="36000" bIns="36000" anchor="t" anchorCtr="0">
            <a:noAutofit/>
          </a:bodyPr>
          <a:lstStyle/>
          <a:p>
            <a:pPr marL="0" lvl="0" indent="0" algn="l" rtl="0">
              <a:lnSpc>
                <a:spcPct val="100000"/>
              </a:lnSpc>
              <a:spcBef>
                <a:spcPts val="0"/>
              </a:spcBef>
              <a:spcAft>
                <a:spcPts val="0"/>
              </a:spcAft>
              <a:buNone/>
            </a:pPr>
            <a:r>
              <a:rPr lang="en" sz="1200" b="1">
                <a:solidFill>
                  <a:schemeClr val="lt1"/>
                </a:solidFill>
                <a:latin typeface="Roboto Condensed"/>
                <a:ea typeface="Roboto Condensed"/>
                <a:cs typeface="Roboto Condensed"/>
                <a:sym typeface="Roboto Condensed"/>
              </a:rPr>
              <a:t>ESTRUCTURA DE COSTOS PREDECIBLE</a:t>
            </a:r>
            <a:endParaRPr sz="1200" b="1">
              <a:solidFill>
                <a:schemeClr val="lt1"/>
              </a:solidFill>
              <a:latin typeface="Roboto Condensed"/>
              <a:ea typeface="Roboto Condensed"/>
              <a:cs typeface="Roboto Condensed"/>
              <a:sym typeface="Roboto Condensed"/>
            </a:endParaRPr>
          </a:p>
          <a:p>
            <a:pPr marL="0" lvl="0" indent="0" algn="l" rtl="0">
              <a:spcBef>
                <a:spcPts val="0"/>
              </a:spcBef>
              <a:spcAft>
                <a:spcPts val="0"/>
              </a:spcAft>
              <a:buNone/>
            </a:pPr>
            <a:r>
              <a:rPr lang="en" sz="1200" b="1">
                <a:solidFill>
                  <a:schemeClr val="lt1"/>
                </a:solidFill>
                <a:latin typeface="Roboto Condensed"/>
                <a:ea typeface="Roboto Condensed"/>
                <a:cs typeface="Roboto Condensed"/>
                <a:sym typeface="Roboto Condensed"/>
              </a:rPr>
              <a:t> </a:t>
            </a:r>
            <a:endParaRPr sz="1200">
              <a:solidFill>
                <a:schemeClr val="lt1"/>
              </a:solidFill>
              <a:latin typeface="Roboto Condensed Light"/>
              <a:ea typeface="Roboto Condensed Light"/>
              <a:cs typeface="Roboto Condensed Light"/>
              <a:sym typeface="Roboto Condensed Light"/>
            </a:endParaRPr>
          </a:p>
        </p:txBody>
      </p:sp>
      <p:sp>
        <p:nvSpPr>
          <p:cNvPr id="795" name="Google Shape;795;p93"/>
          <p:cNvSpPr txBox="1"/>
          <p:nvPr/>
        </p:nvSpPr>
        <p:spPr>
          <a:xfrm>
            <a:off x="7494925" y="2394863"/>
            <a:ext cx="1161000" cy="871200"/>
          </a:xfrm>
          <a:prstGeom prst="rect">
            <a:avLst/>
          </a:prstGeom>
          <a:noFill/>
          <a:ln>
            <a:noFill/>
          </a:ln>
        </p:spPr>
        <p:txBody>
          <a:bodyPr spcFirstLastPara="1" wrap="square" lIns="36000" tIns="36000" rIns="36000" bIns="36000" anchor="t" anchorCtr="0">
            <a:noAutofit/>
          </a:bodyPr>
          <a:lstStyle/>
          <a:p>
            <a:pPr marL="0" lvl="0" indent="0" algn="l" rtl="0">
              <a:spcBef>
                <a:spcPts val="0"/>
              </a:spcBef>
              <a:spcAft>
                <a:spcPts val="0"/>
              </a:spcAft>
              <a:buNone/>
            </a:pPr>
            <a:r>
              <a:rPr lang="en" sz="1200" b="1">
                <a:solidFill>
                  <a:schemeClr val="lt1"/>
                </a:solidFill>
                <a:latin typeface="Roboto Condensed"/>
                <a:ea typeface="Roboto Condensed"/>
                <a:cs typeface="Roboto Condensed"/>
                <a:sym typeface="Roboto Condensed"/>
              </a:rPr>
              <a:t>CONTROL DE </a:t>
            </a:r>
            <a:br>
              <a:rPr lang="en" sz="1200" b="1">
                <a:solidFill>
                  <a:schemeClr val="lt1"/>
                </a:solidFill>
                <a:latin typeface="Roboto Condensed"/>
                <a:ea typeface="Roboto Condensed"/>
                <a:cs typeface="Roboto Condensed"/>
                <a:sym typeface="Roboto Condensed"/>
              </a:rPr>
            </a:br>
            <a:r>
              <a:rPr lang="en" sz="1200" b="1">
                <a:solidFill>
                  <a:schemeClr val="lt1"/>
                </a:solidFill>
                <a:latin typeface="Roboto Condensed"/>
                <a:ea typeface="Roboto Condensed"/>
                <a:cs typeface="Roboto Condensed"/>
                <a:sym typeface="Roboto Condensed"/>
              </a:rPr>
              <a:t>LAS FUNCIONES</a:t>
            </a:r>
            <a:br>
              <a:rPr lang="en" sz="1200" b="1">
                <a:solidFill>
                  <a:schemeClr val="lt1"/>
                </a:solidFill>
                <a:latin typeface="Roboto Condensed"/>
                <a:ea typeface="Roboto Condensed"/>
                <a:cs typeface="Roboto Condensed"/>
                <a:sym typeface="Roboto Condensed"/>
              </a:rPr>
            </a:br>
            <a:r>
              <a:rPr lang="en" sz="1200" b="1">
                <a:solidFill>
                  <a:schemeClr val="lt1"/>
                </a:solidFill>
                <a:latin typeface="Roboto Condensed"/>
                <a:ea typeface="Roboto Condensed"/>
                <a:cs typeface="Roboto Condensed"/>
                <a:sym typeface="Roboto Condensed"/>
              </a:rPr>
              <a:t>Y DISPOSITIVOS </a:t>
            </a:r>
            <a:br>
              <a:rPr lang="en" sz="1200" b="1">
                <a:solidFill>
                  <a:schemeClr val="lt1"/>
                </a:solidFill>
                <a:latin typeface="Roboto Condensed"/>
                <a:ea typeface="Roboto Condensed"/>
                <a:cs typeface="Roboto Condensed"/>
                <a:sym typeface="Roboto Condensed"/>
              </a:rPr>
            </a:br>
            <a:r>
              <a:rPr lang="en" sz="1200" b="1">
                <a:solidFill>
                  <a:schemeClr val="lt1"/>
                </a:solidFill>
                <a:latin typeface="Roboto Condensed"/>
                <a:ea typeface="Roboto Condensed"/>
                <a:cs typeface="Roboto Condensed"/>
                <a:sym typeface="Roboto Condensed"/>
              </a:rPr>
              <a:t>DE SU RED</a:t>
            </a:r>
            <a:endParaRPr sz="1200">
              <a:solidFill>
                <a:schemeClr val="lt1"/>
              </a:solidFill>
              <a:latin typeface="Roboto Condensed Light"/>
              <a:ea typeface="Roboto Condensed Light"/>
              <a:cs typeface="Roboto Condensed Light"/>
              <a:sym typeface="Roboto Condensed Light"/>
            </a:endParaRPr>
          </a:p>
        </p:txBody>
      </p:sp>
      <p:sp>
        <p:nvSpPr>
          <p:cNvPr id="796" name="Google Shape;796;p93"/>
          <p:cNvSpPr txBox="1"/>
          <p:nvPr/>
        </p:nvSpPr>
        <p:spPr>
          <a:xfrm>
            <a:off x="1297800" y="2905950"/>
            <a:ext cx="1972800" cy="539400"/>
          </a:xfrm>
          <a:prstGeom prst="rect">
            <a:avLst/>
          </a:prstGeom>
          <a:noFill/>
          <a:ln>
            <a:noFill/>
          </a:ln>
        </p:spPr>
        <p:txBody>
          <a:bodyPr spcFirstLastPara="1" wrap="square" lIns="36000" tIns="36000" rIns="36000" bIns="36000" anchor="t" anchorCtr="0">
            <a:noAutofit/>
          </a:bodyPr>
          <a:lstStyle/>
          <a:p>
            <a:pPr marL="0" lvl="0" indent="0" algn="l" rtl="0">
              <a:spcBef>
                <a:spcPts val="0"/>
              </a:spcBef>
              <a:spcAft>
                <a:spcPts val="0"/>
              </a:spcAft>
              <a:buNone/>
            </a:pPr>
            <a:r>
              <a:rPr lang="en" sz="1200" b="1">
                <a:solidFill>
                  <a:schemeClr val="lt1"/>
                </a:solidFill>
                <a:latin typeface="Roboto Condensed"/>
                <a:ea typeface="Roboto Condensed"/>
                <a:cs typeface="Roboto Condensed"/>
                <a:sym typeface="Roboto Condensed"/>
              </a:rPr>
              <a:t>CAPACIDAD PARA TANTOS DISPOSITIVOS COMO SU EQUIPO NECESITE</a:t>
            </a:r>
            <a:endParaRPr sz="1200">
              <a:solidFill>
                <a:schemeClr val="lt1"/>
              </a:solidFill>
              <a:latin typeface="Roboto Condensed Light"/>
              <a:ea typeface="Roboto Condensed Light"/>
              <a:cs typeface="Roboto Condensed Light"/>
              <a:sym typeface="Roboto Condensed Light"/>
            </a:endParaRPr>
          </a:p>
        </p:txBody>
      </p:sp>
      <p:sp>
        <p:nvSpPr>
          <p:cNvPr id="797" name="Google Shape;797;p93"/>
          <p:cNvSpPr txBox="1"/>
          <p:nvPr/>
        </p:nvSpPr>
        <p:spPr>
          <a:xfrm>
            <a:off x="6533225" y="3734050"/>
            <a:ext cx="2212500" cy="539400"/>
          </a:xfrm>
          <a:prstGeom prst="rect">
            <a:avLst/>
          </a:prstGeom>
          <a:noFill/>
          <a:ln>
            <a:noFill/>
          </a:ln>
        </p:spPr>
        <p:txBody>
          <a:bodyPr spcFirstLastPara="1" wrap="square" lIns="36000" tIns="36000" rIns="36000" bIns="36000" anchor="t" anchorCtr="0">
            <a:noAutofit/>
          </a:bodyPr>
          <a:lstStyle/>
          <a:p>
            <a:pPr marL="0" lvl="0" indent="0" algn="l" rtl="0">
              <a:spcBef>
                <a:spcPts val="0"/>
              </a:spcBef>
              <a:spcAft>
                <a:spcPts val="0"/>
              </a:spcAft>
              <a:buNone/>
            </a:pPr>
            <a:r>
              <a:rPr lang="en" sz="1200" b="1">
                <a:solidFill>
                  <a:schemeClr val="lt1"/>
                </a:solidFill>
                <a:latin typeface="Roboto Condensed"/>
                <a:ea typeface="Roboto Condensed"/>
                <a:cs typeface="Roboto Condensed"/>
                <a:sym typeface="Roboto Condensed"/>
              </a:rPr>
              <a:t>CAPACIDADES PARA GARANTIZAR QUE SU EQUIPO ESTÁ A SÓLO UN BOTÓN DE DISTANCIA</a:t>
            </a:r>
            <a:endParaRPr sz="1200" b="1">
              <a:solidFill>
                <a:schemeClr val="lt1"/>
              </a:solidFill>
              <a:latin typeface="Roboto Condensed"/>
              <a:ea typeface="Roboto Condensed"/>
              <a:cs typeface="Roboto Condensed"/>
              <a:sym typeface="Roboto Condensed"/>
            </a:endParaRPr>
          </a:p>
        </p:txBody>
      </p:sp>
      <p:cxnSp>
        <p:nvCxnSpPr>
          <p:cNvPr id="798" name="Google Shape;798;p93"/>
          <p:cNvCxnSpPr/>
          <p:nvPr/>
        </p:nvCxnSpPr>
        <p:spPr>
          <a:xfrm>
            <a:off x="2320170" y="2081350"/>
            <a:ext cx="1622400" cy="3300"/>
          </a:xfrm>
          <a:prstGeom prst="straightConnector1">
            <a:avLst/>
          </a:prstGeom>
          <a:noFill/>
          <a:ln w="9525" cap="flat" cmpd="sng">
            <a:solidFill>
              <a:srgbClr val="00A3E0"/>
            </a:solidFill>
            <a:prstDash val="solid"/>
            <a:round/>
            <a:headEnd type="none" w="med" len="med"/>
            <a:tailEnd type="none" w="med" len="med"/>
          </a:ln>
        </p:spPr>
      </p:cxnSp>
      <p:cxnSp>
        <p:nvCxnSpPr>
          <p:cNvPr id="799" name="Google Shape;799;p93"/>
          <p:cNvCxnSpPr/>
          <p:nvPr/>
        </p:nvCxnSpPr>
        <p:spPr>
          <a:xfrm>
            <a:off x="3933075" y="2081350"/>
            <a:ext cx="456600" cy="480300"/>
          </a:xfrm>
          <a:prstGeom prst="straightConnector1">
            <a:avLst/>
          </a:prstGeom>
          <a:noFill/>
          <a:ln w="9525" cap="flat" cmpd="sng">
            <a:solidFill>
              <a:srgbClr val="00A3E0"/>
            </a:solidFill>
            <a:prstDash val="solid"/>
            <a:round/>
            <a:headEnd type="none" w="med" len="med"/>
            <a:tailEnd type="none" w="med" len="med"/>
          </a:ln>
        </p:spPr>
      </p:cxnSp>
      <p:cxnSp>
        <p:nvCxnSpPr>
          <p:cNvPr id="800" name="Google Shape;800;p93"/>
          <p:cNvCxnSpPr/>
          <p:nvPr/>
        </p:nvCxnSpPr>
        <p:spPr>
          <a:xfrm flipH="1">
            <a:off x="4859975" y="1947200"/>
            <a:ext cx="607200" cy="296100"/>
          </a:xfrm>
          <a:prstGeom prst="straightConnector1">
            <a:avLst/>
          </a:prstGeom>
          <a:noFill/>
          <a:ln w="9525" cap="flat" cmpd="sng">
            <a:solidFill>
              <a:srgbClr val="00A3E0"/>
            </a:solidFill>
            <a:prstDash val="solid"/>
            <a:round/>
            <a:headEnd type="none" w="med" len="med"/>
            <a:tailEnd type="none" w="med" len="med"/>
          </a:ln>
        </p:spPr>
      </p:cxnSp>
      <p:cxnSp>
        <p:nvCxnSpPr>
          <p:cNvPr id="801" name="Google Shape;801;p93"/>
          <p:cNvCxnSpPr/>
          <p:nvPr/>
        </p:nvCxnSpPr>
        <p:spPr>
          <a:xfrm>
            <a:off x="6132400" y="1949775"/>
            <a:ext cx="1479000" cy="0"/>
          </a:xfrm>
          <a:prstGeom prst="straightConnector1">
            <a:avLst/>
          </a:prstGeom>
          <a:noFill/>
          <a:ln w="9525" cap="flat" cmpd="sng">
            <a:solidFill>
              <a:srgbClr val="00A3E0"/>
            </a:solidFill>
            <a:prstDash val="solid"/>
            <a:round/>
            <a:headEnd type="none" w="med" len="med"/>
            <a:tailEnd type="none" w="med" len="med"/>
          </a:ln>
        </p:spPr>
      </p:cxnSp>
      <p:cxnSp>
        <p:nvCxnSpPr>
          <p:cNvPr id="802" name="Google Shape;802;p93"/>
          <p:cNvCxnSpPr/>
          <p:nvPr/>
        </p:nvCxnSpPr>
        <p:spPr>
          <a:xfrm rot="10800000">
            <a:off x="4990000" y="2726925"/>
            <a:ext cx="1612800" cy="553500"/>
          </a:xfrm>
          <a:prstGeom prst="straightConnector1">
            <a:avLst/>
          </a:prstGeom>
          <a:noFill/>
          <a:ln w="9525" cap="flat" cmpd="sng">
            <a:solidFill>
              <a:srgbClr val="00A3E0"/>
            </a:solidFill>
            <a:prstDash val="solid"/>
            <a:round/>
            <a:headEnd type="none" w="med" len="med"/>
            <a:tailEnd type="none" w="med" len="med"/>
          </a:ln>
        </p:spPr>
      </p:cxnSp>
      <p:cxnSp>
        <p:nvCxnSpPr>
          <p:cNvPr id="803" name="Google Shape;803;p93"/>
          <p:cNvCxnSpPr/>
          <p:nvPr/>
        </p:nvCxnSpPr>
        <p:spPr>
          <a:xfrm>
            <a:off x="6602800" y="3280425"/>
            <a:ext cx="2048400" cy="0"/>
          </a:xfrm>
          <a:prstGeom prst="straightConnector1">
            <a:avLst/>
          </a:prstGeom>
          <a:noFill/>
          <a:ln w="9525" cap="flat" cmpd="sng">
            <a:solidFill>
              <a:srgbClr val="00A3E0"/>
            </a:solidFill>
            <a:prstDash val="solid"/>
            <a:round/>
            <a:headEnd type="none" w="med" len="med"/>
            <a:tailEnd type="none" w="med" len="med"/>
          </a:ln>
        </p:spPr>
      </p:cxnSp>
      <p:cxnSp>
        <p:nvCxnSpPr>
          <p:cNvPr id="804" name="Google Shape;804;p93"/>
          <p:cNvCxnSpPr/>
          <p:nvPr/>
        </p:nvCxnSpPr>
        <p:spPr>
          <a:xfrm rot="10800000">
            <a:off x="4904600" y="2849125"/>
            <a:ext cx="923100" cy="1623900"/>
          </a:xfrm>
          <a:prstGeom prst="straightConnector1">
            <a:avLst/>
          </a:prstGeom>
          <a:noFill/>
          <a:ln w="9525" cap="flat" cmpd="sng">
            <a:solidFill>
              <a:srgbClr val="00A3E0"/>
            </a:solidFill>
            <a:prstDash val="solid"/>
            <a:round/>
            <a:headEnd type="none" w="med" len="med"/>
            <a:tailEnd type="none" w="med" len="med"/>
          </a:ln>
        </p:spPr>
      </p:cxnSp>
      <p:cxnSp>
        <p:nvCxnSpPr>
          <p:cNvPr id="805" name="Google Shape;805;p93"/>
          <p:cNvCxnSpPr/>
          <p:nvPr/>
        </p:nvCxnSpPr>
        <p:spPr>
          <a:xfrm>
            <a:off x="5819844" y="4470505"/>
            <a:ext cx="2804400" cy="0"/>
          </a:xfrm>
          <a:prstGeom prst="straightConnector1">
            <a:avLst/>
          </a:prstGeom>
          <a:noFill/>
          <a:ln w="9525" cap="flat" cmpd="sng">
            <a:solidFill>
              <a:srgbClr val="00A3E0"/>
            </a:solidFill>
            <a:prstDash val="solid"/>
            <a:round/>
            <a:headEnd type="none" w="med" len="med"/>
            <a:tailEnd type="none" w="med" len="med"/>
          </a:ln>
        </p:spPr>
      </p:cxnSp>
      <p:cxnSp>
        <p:nvCxnSpPr>
          <p:cNvPr id="806" name="Google Shape;806;p93"/>
          <p:cNvCxnSpPr/>
          <p:nvPr/>
        </p:nvCxnSpPr>
        <p:spPr>
          <a:xfrm rot="10800000" flipH="1">
            <a:off x="3427300" y="3042025"/>
            <a:ext cx="954300" cy="553800"/>
          </a:xfrm>
          <a:prstGeom prst="straightConnector1">
            <a:avLst/>
          </a:prstGeom>
          <a:noFill/>
          <a:ln w="9525" cap="flat" cmpd="sng">
            <a:solidFill>
              <a:srgbClr val="00A3E0"/>
            </a:solidFill>
            <a:prstDash val="solid"/>
            <a:round/>
            <a:headEnd type="none" w="med" len="med"/>
            <a:tailEnd type="none" w="med" len="med"/>
          </a:ln>
        </p:spPr>
      </p:cxnSp>
      <p:cxnSp>
        <p:nvCxnSpPr>
          <p:cNvPr id="807" name="Google Shape;807;p93"/>
          <p:cNvCxnSpPr/>
          <p:nvPr/>
        </p:nvCxnSpPr>
        <p:spPr>
          <a:xfrm>
            <a:off x="865875" y="3595825"/>
            <a:ext cx="2565600" cy="0"/>
          </a:xfrm>
          <a:prstGeom prst="straightConnector1">
            <a:avLst/>
          </a:prstGeom>
          <a:noFill/>
          <a:ln w="9525" cap="flat" cmpd="sng">
            <a:solidFill>
              <a:srgbClr val="00A3E0"/>
            </a:solidFill>
            <a:prstDash val="solid"/>
            <a:round/>
            <a:headEnd type="none" w="med" len="med"/>
            <a:tailEnd type="none" w="med" len="med"/>
          </a:ln>
        </p:spPr>
      </p:cxnSp>
      <p:cxnSp>
        <p:nvCxnSpPr>
          <p:cNvPr id="808" name="Google Shape;808;p93"/>
          <p:cNvCxnSpPr/>
          <p:nvPr/>
        </p:nvCxnSpPr>
        <p:spPr>
          <a:xfrm rot="10800000" flipH="1">
            <a:off x="3502350" y="3693825"/>
            <a:ext cx="909600" cy="792900"/>
          </a:xfrm>
          <a:prstGeom prst="straightConnector1">
            <a:avLst/>
          </a:prstGeom>
          <a:noFill/>
          <a:ln w="9525" cap="flat" cmpd="sng">
            <a:solidFill>
              <a:srgbClr val="00A3E0"/>
            </a:solidFill>
            <a:prstDash val="solid"/>
            <a:round/>
            <a:headEnd type="none" w="med" len="med"/>
            <a:tailEnd type="none" w="med" len="med"/>
          </a:ln>
        </p:spPr>
      </p:cxnSp>
      <p:cxnSp>
        <p:nvCxnSpPr>
          <p:cNvPr id="809" name="Google Shape;809;p93"/>
          <p:cNvCxnSpPr/>
          <p:nvPr/>
        </p:nvCxnSpPr>
        <p:spPr>
          <a:xfrm rot="10800000" flipH="1">
            <a:off x="1815268" y="4484512"/>
            <a:ext cx="1700100" cy="23100"/>
          </a:xfrm>
          <a:prstGeom prst="straightConnector1">
            <a:avLst/>
          </a:prstGeom>
          <a:noFill/>
          <a:ln w="9525" cap="flat" cmpd="sng">
            <a:solidFill>
              <a:srgbClr val="00A3E0"/>
            </a:solidFill>
            <a:prstDash val="solid"/>
            <a:round/>
            <a:headEnd type="none" w="med" len="med"/>
            <a:tailEnd type="none" w="med" len="med"/>
          </a:ln>
        </p:spPr>
      </p:cxnSp>
      <p:sp>
        <p:nvSpPr>
          <p:cNvPr id="810" name="Google Shape;810;p93"/>
          <p:cNvSpPr/>
          <p:nvPr/>
        </p:nvSpPr>
        <p:spPr>
          <a:xfrm rot="-5400000">
            <a:off x="1984750" y="2020600"/>
            <a:ext cx="251700" cy="121500"/>
          </a:xfrm>
          <a:prstGeom prst="triangle">
            <a:avLst>
              <a:gd name="adj" fmla="val 46325"/>
            </a:avLst>
          </a:prstGeom>
          <a:solidFill>
            <a:srgbClr val="00A3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93"/>
          <p:cNvSpPr/>
          <p:nvPr/>
        </p:nvSpPr>
        <p:spPr>
          <a:xfrm rot="-5400000">
            <a:off x="612850" y="3535075"/>
            <a:ext cx="251700" cy="121500"/>
          </a:xfrm>
          <a:prstGeom prst="triangle">
            <a:avLst>
              <a:gd name="adj" fmla="val 46325"/>
            </a:avLst>
          </a:prstGeom>
          <a:solidFill>
            <a:srgbClr val="00A3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93"/>
          <p:cNvSpPr/>
          <p:nvPr/>
        </p:nvSpPr>
        <p:spPr>
          <a:xfrm rot="-5400000">
            <a:off x="1536300" y="4425975"/>
            <a:ext cx="251700" cy="121500"/>
          </a:xfrm>
          <a:prstGeom prst="triangle">
            <a:avLst>
              <a:gd name="adj" fmla="val 46325"/>
            </a:avLst>
          </a:prstGeom>
          <a:solidFill>
            <a:srgbClr val="00A3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93"/>
          <p:cNvSpPr/>
          <p:nvPr/>
        </p:nvSpPr>
        <p:spPr>
          <a:xfrm rot="5400000">
            <a:off x="8685989" y="4409550"/>
            <a:ext cx="251700" cy="121500"/>
          </a:xfrm>
          <a:prstGeom prst="triangle">
            <a:avLst>
              <a:gd name="adj" fmla="val 46325"/>
            </a:avLst>
          </a:prstGeom>
          <a:solidFill>
            <a:srgbClr val="00A3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93"/>
          <p:cNvSpPr/>
          <p:nvPr/>
        </p:nvSpPr>
        <p:spPr>
          <a:xfrm rot="5400000">
            <a:off x="8680775" y="3219675"/>
            <a:ext cx="251700" cy="121500"/>
          </a:xfrm>
          <a:prstGeom prst="triangle">
            <a:avLst>
              <a:gd name="adj" fmla="val 46325"/>
            </a:avLst>
          </a:prstGeom>
          <a:solidFill>
            <a:srgbClr val="00A3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93"/>
          <p:cNvSpPr/>
          <p:nvPr/>
        </p:nvSpPr>
        <p:spPr>
          <a:xfrm rot="5400000">
            <a:off x="7630200" y="1889025"/>
            <a:ext cx="251700" cy="121500"/>
          </a:xfrm>
          <a:prstGeom prst="triangle">
            <a:avLst>
              <a:gd name="adj" fmla="val 46325"/>
            </a:avLst>
          </a:prstGeom>
          <a:solidFill>
            <a:srgbClr val="00A3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93"/>
          <p:cNvSpPr txBox="1"/>
          <p:nvPr/>
        </p:nvSpPr>
        <p:spPr>
          <a:xfrm>
            <a:off x="6473925" y="1399975"/>
            <a:ext cx="1339800" cy="469500"/>
          </a:xfrm>
          <a:prstGeom prst="rect">
            <a:avLst/>
          </a:prstGeom>
          <a:noFill/>
          <a:ln>
            <a:noFill/>
          </a:ln>
        </p:spPr>
        <p:txBody>
          <a:bodyPr spcFirstLastPara="1" wrap="square" lIns="36000" tIns="36000" rIns="36000" bIns="36000" anchor="t" anchorCtr="0">
            <a:noAutofit/>
          </a:bodyPr>
          <a:lstStyle/>
          <a:p>
            <a:pPr marL="0" lvl="0" indent="0" algn="l" rtl="0">
              <a:lnSpc>
                <a:spcPct val="100000"/>
              </a:lnSpc>
              <a:spcBef>
                <a:spcPts val="0"/>
              </a:spcBef>
              <a:spcAft>
                <a:spcPts val="1200"/>
              </a:spcAft>
              <a:buNone/>
            </a:pPr>
            <a:r>
              <a:rPr lang="en" sz="1200" b="1">
                <a:solidFill>
                  <a:schemeClr val="lt1"/>
                </a:solidFill>
                <a:latin typeface="Roboto Condensed"/>
                <a:ea typeface="Roboto Condensed"/>
                <a:cs typeface="Roboto Condensed"/>
                <a:sym typeface="Roboto Condensed"/>
              </a:rPr>
              <a:t>INTENSIDAD DE SEÑAL SUPERIOR</a:t>
            </a:r>
            <a:endParaRPr sz="1200" b="1">
              <a:solidFill>
                <a:schemeClr val="lt1"/>
              </a:solidFill>
              <a:latin typeface="Roboto Condensed"/>
              <a:ea typeface="Roboto Condensed"/>
              <a:cs typeface="Roboto Condensed"/>
              <a:sym typeface="Roboto Condensed"/>
            </a:endParaRPr>
          </a:p>
        </p:txBody>
      </p:sp>
      <p:cxnSp>
        <p:nvCxnSpPr>
          <p:cNvPr id="817" name="Google Shape;817;p93"/>
          <p:cNvCxnSpPr/>
          <p:nvPr/>
        </p:nvCxnSpPr>
        <p:spPr>
          <a:xfrm flipH="1">
            <a:off x="5681175" y="1948825"/>
            <a:ext cx="454800" cy="481200"/>
          </a:xfrm>
          <a:prstGeom prst="straightConnector1">
            <a:avLst/>
          </a:prstGeom>
          <a:noFill/>
          <a:ln w="9525" cap="flat" cmpd="sng">
            <a:solidFill>
              <a:srgbClr val="00A3E0"/>
            </a:solidFill>
            <a:prstDash val="solid"/>
            <a:round/>
            <a:headEnd type="none" w="med" len="med"/>
            <a:tailEnd type="none" w="med" len="med"/>
          </a:ln>
        </p:spPr>
      </p:cxnSp>
      <p:pic>
        <p:nvPicPr>
          <p:cNvPr id="818" name="Google Shape;818;p93"/>
          <p:cNvPicPr preferRelativeResize="0"/>
          <p:nvPr/>
        </p:nvPicPr>
        <p:blipFill>
          <a:blip r:embed="rId5">
            <a:alphaModFix/>
          </a:blip>
          <a:stretch>
            <a:fillRect/>
          </a:stretch>
        </p:blipFill>
        <p:spPr>
          <a:xfrm>
            <a:off x="2171350" y="1592774"/>
            <a:ext cx="345725" cy="345725"/>
          </a:xfrm>
          <a:prstGeom prst="rect">
            <a:avLst/>
          </a:prstGeom>
          <a:noFill/>
          <a:ln>
            <a:noFill/>
          </a:ln>
        </p:spPr>
      </p:pic>
      <p:pic>
        <p:nvPicPr>
          <p:cNvPr id="819" name="Google Shape;819;p93"/>
          <p:cNvPicPr preferRelativeResize="0"/>
          <p:nvPr/>
        </p:nvPicPr>
        <p:blipFill>
          <a:blip r:embed="rId6">
            <a:alphaModFix/>
          </a:blip>
          <a:stretch>
            <a:fillRect/>
          </a:stretch>
        </p:blipFill>
        <p:spPr>
          <a:xfrm>
            <a:off x="890975" y="3042025"/>
            <a:ext cx="345725" cy="345725"/>
          </a:xfrm>
          <a:prstGeom prst="rect">
            <a:avLst/>
          </a:prstGeom>
          <a:noFill/>
          <a:ln>
            <a:noFill/>
          </a:ln>
        </p:spPr>
      </p:pic>
      <p:pic>
        <p:nvPicPr>
          <p:cNvPr id="820" name="Google Shape;820;p93"/>
          <p:cNvPicPr preferRelativeResize="0"/>
          <p:nvPr/>
        </p:nvPicPr>
        <p:blipFill>
          <a:blip r:embed="rId7">
            <a:alphaModFix/>
          </a:blip>
          <a:stretch>
            <a:fillRect/>
          </a:stretch>
        </p:blipFill>
        <p:spPr>
          <a:xfrm>
            <a:off x="1787550" y="3955675"/>
            <a:ext cx="400951" cy="400951"/>
          </a:xfrm>
          <a:prstGeom prst="rect">
            <a:avLst/>
          </a:prstGeom>
          <a:noFill/>
          <a:ln>
            <a:noFill/>
          </a:ln>
        </p:spPr>
      </p:pic>
      <p:pic>
        <p:nvPicPr>
          <p:cNvPr id="821" name="Google Shape;821;p93"/>
          <p:cNvPicPr preferRelativeResize="0"/>
          <p:nvPr/>
        </p:nvPicPr>
        <p:blipFill rotWithShape="1">
          <a:blip r:embed="rId8">
            <a:alphaModFix/>
          </a:blip>
          <a:srcRect t="4678" b="-7717"/>
          <a:stretch/>
        </p:blipFill>
        <p:spPr>
          <a:xfrm>
            <a:off x="3954513" y="610700"/>
            <a:ext cx="1972825" cy="4863549"/>
          </a:xfrm>
          <a:prstGeom prst="rect">
            <a:avLst/>
          </a:prstGeom>
          <a:noFill/>
          <a:ln>
            <a:noFill/>
          </a:ln>
          <a:effectLst>
            <a:outerShdw blurRad="157163" dist="190500" dir="3480000" algn="bl" rotWithShape="0">
              <a:srgbClr val="000000">
                <a:alpha val="50000"/>
              </a:srgbClr>
            </a:outerShdw>
          </a:effectLst>
        </p:spPr>
      </p:pic>
      <p:pic>
        <p:nvPicPr>
          <p:cNvPr id="822" name="Google Shape;822;p93"/>
          <p:cNvPicPr preferRelativeResize="0"/>
          <p:nvPr/>
        </p:nvPicPr>
        <p:blipFill>
          <a:blip r:embed="rId9">
            <a:alphaModFix/>
          </a:blip>
          <a:stretch>
            <a:fillRect/>
          </a:stretch>
        </p:blipFill>
        <p:spPr>
          <a:xfrm>
            <a:off x="6103300" y="1461863"/>
            <a:ext cx="345725" cy="345725"/>
          </a:xfrm>
          <a:prstGeom prst="rect">
            <a:avLst/>
          </a:prstGeom>
          <a:noFill/>
          <a:ln>
            <a:noFill/>
          </a:ln>
        </p:spPr>
      </p:pic>
      <p:pic>
        <p:nvPicPr>
          <p:cNvPr id="823" name="Google Shape;823;p93"/>
          <p:cNvPicPr preferRelativeResize="0"/>
          <p:nvPr/>
        </p:nvPicPr>
        <p:blipFill>
          <a:blip r:embed="rId10">
            <a:alphaModFix/>
          </a:blip>
          <a:stretch>
            <a:fillRect/>
          </a:stretch>
        </p:blipFill>
        <p:spPr>
          <a:xfrm>
            <a:off x="6730263" y="2435687"/>
            <a:ext cx="637200" cy="637200"/>
          </a:xfrm>
          <a:prstGeom prst="rect">
            <a:avLst/>
          </a:prstGeom>
          <a:noFill/>
          <a:ln>
            <a:noFill/>
          </a:ln>
        </p:spPr>
      </p:pic>
      <p:pic>
        <p:nvPicPr>
          <p:cNvPr id="824" name="Google Shape;824;p93"/>
          <p:cNvPicPr preferRelativeResize="0"/>
          <p:nvPr/>
        </p:nvPicPr>
        <p:blipFill>
          <a:blip r:embed="rId11">
            <a:alphaModFix/>
          </a:blip>
          <a:stretch>
            <a:fillRect/>
          </a:stretch>
        </p:blipFill>
        <p:spPr>
          <a:xfrm>
            <a:off x="5848350" y="3831060"/>
            <a:ext cx="427225" cy="427225"/>
          </a:xfrm>
          <a:prstGeom prst="rect">
            <a:avLst/>
          </a:prstGeom>
          <a:noFill/>
          <a:ln>
            <a:noFill/>
          </a:ln>
        </p:spPr>
      </p:pic>
      <p:pic>
        <p:nvPicPr>
          <p:cNvPr id="825" name="Google Shape;825;p93"/>
          <p:cNvPicPr preferRelativeResize="0"/>
          <p:nvPr/>
        </p:nvPicPr>
        <p:blipFill>
          <a:blip r:embed="rId11">
            <a:alphaModFix/>
          </a:blip>
          <a:stretch>
            <a:fillRect/>
          </a:stretch>
        </p:blipFill>
        <p:spPr>
          <a:xfrm>
            <a:off x="6143950" y="3831060"/>
            <a:ext cx="427225" cy="427225"/>
          </a:xfrm>
          <a:prstGeom prst="rect">
            <a:avLst/>
          </a:prstGeom>
          <a:noFill/>
          <a:ln>
            <a:noFill/>
          </a:ln>
        </p:spPr>
      </p:pic>
      <p:cxnSp>
        <p:nvCxnSpPr>
          <p:cNvPr id="826" name="Google Shape;826;p93"/>
          <p:cNvCxnSpPr/>
          <p:nvPr/>
        </p:nvCxnSpPr>
        <p:spPr>
          <a:xfrm>
            <a:off x="6127625" y="4093325"/>
            <a:ext cx="164700" cy="0"/>
          </a:xfrm>
          <a:prstGeom prst="straightConnector1">
            <a:avLst/>
          </a:prstGeom>
          <a:noFill/>
          <a:ln w="9525" cap="flat" cmpd="sng">
            <a:solidFill>
              <a:srgbClr val="00A3E0"/>
            </a:solidFill>
            <a:prstDash val="dot"/>
            <a:round/>
            <a:headEnd type="none" w="med" len="med"/>
            <a:tailEnd type="none" w="med" len="med"/>
          </a:ln>
        </p:spPr>
      </p:cxnSp>
      <p:pic>
        <p:nvPicPr>
          <p:cNvPr id="827" name="Google Shape;827;p93"/>
          <p:cNvPicPr preferRelativeResize="0"/>
          <p:nvPr/>
        </p:nvPicPr>
        <p:blipFill rotWithShape="1">
          <a:blip r:embed="rId12">
            <a:alphaModFix/>
          </a:blip>
          <a:srcRect/>
          <a:stretch/>
        </p:blipFill>
        <p:spPr>
          <a:xfrm>
            <a:off x="8745884" y="4742014"/>
            <a:ext cx="311507" cy="31150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31"/>
        <p:cNvGrpSpPr/>
        <p:nvPr/>
      </p:nvGrpSpPr>
      <p:grpSpPr>
        <a:xfrm>
          <a:off x="0" y="0"/>
          <a:ext cx="0" cy="0"/>
          <a:chOff x="0" y="0"/>
          <a:chExt cx="0" cy="0"/>
        </a:xfrm>
      </p:grpSpPr>
      <p:sp>
        <p:nvSpPr>
          <p:cNvPr id="832" name="Google Shape;832;p94"/>
          <p:cNvSpPr/>
          <p:nvPr/>
        </p:nvSpPr>
        <p:spPr>
          <a:xfrm>
            <a:off x="-19050" y="-4800"/>
            <a:ext cx="9182100" cy="5153100"/>
          </a:xfrm>
          <a:prstGeom prst="rect">
            <a:avLst/>
          </a:prstGeom>
          <a:solidFill>
            <a:srgbClr val="190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100"/>
          </a:p>
        </p:txBody>
      </p:sp>
      <p:sp>
        <p:nvSpPr>
          <p:cNvPr id="833" name="Google Shape;833;p94"/>
          <p:cNvSpPr/>
          <p:nvPr/>
        </p:nvSpPr>
        <p:spPr>
          <a:xfrm>
            <a:off x="-38100" y="-4800"/>
            <a:ext cx="9182100" cy="5153100"/>
          </a:xfrm>
          <a:prstGeom prst="rect">
            <a:avLst/>
          </a:prstGeom>
          <a:solidFill>
            <a:srgbClr val="190D43">
              <a:alpha val="720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100"/>
          </a:p>
        </p:txBody>
      </p:sp>
      <p:pic>
        <p:nvPicPr>
          <p:cNvPr id="834" name="Google Shape;834;p94"/>
          <p:cNvPicPr preferRelativeResize="0"/>
          <p:nvPr/>
        </p:nvPicPr>
        <p:blipFill rotWithShape="1">
          <a:blip r:embed="rId3">
            <a:alphaModFix/>
          </a:blip>
          <a:srcRect l="6024" t="2572" r="3657"/>
          <a:stretch/>
        </p:blipFill>
        <p:spPr>
          <a:xfrm>
            <a:off x="0" y="0"/>
            <a:ext cx="8477251" cy="5143500"/>
          </a:xfrm>
          <a:prstGeom prst="rect">
            <a:avLst/>
          </a:prstGeom>
          <a:noFill/>
          <a:ln>
            <a:noFill/>
          </a:ln>
        </p:spPr>
      </p:pic>
      <p:sp>
        <p:nvSpPr>
          <p:cNvPr id="835" name="Google Shape;835;p94"/>
          <p:cNvSpPr/>
          <p:nvPr/>
        </p:nvSpPr>
        <p:spPr>
          <a:xfrm rot="-5400000">
            <a:off x="1688500" y="1884550"/>
            <a:ext cx="2255700" cy="2271300"/>
          </a:xfrm>
          <a:prstGeom prst="rect">
            <a:avLst/>
          </a:prstGeom>
          <a:solidFill>
            <a:srgbClr val="434343"/>
          </a:solidFill>
          <a:ln w="9525" cap="flat" cmpd="sng">
            <a:solidFill>
              <a:srgbClr val="190D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94"/>
          <p:cNvSpPr/>
          <p:nvPr/>
        </p:nvSpPr>
        <p:spPr>
          <a:xfrm rot="-5400000">
            <a:off x="2847525" y="1034075"/>
            <a:ext cx="184200" cy="1358100"/>
          </a:xfrm>
          <a:prstGeom prst="rect">
            <a:avLst/>
          </a:prstGeom>
          <a:solidFill>
            <a:srgbClr val="434343"/>
          </a:solidFill>
          <a:ln w="9525" cap="flat" cmpd="sng">
            <a:solidFill>
              <a:srgbClr val="190D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94"/>
          <p:cNvSpPr/>
          <p:nvPr/>
        </p:nvSpPr>
        <p:spPr>
          <a:xfrm>
            <a:off x="1779300" y="2033825"/>
            <a:ext cx="1931700" cy="924000"/>
          </a:xfrm>
          <a:prstGeom prst="rect">
            <a:avLst/>
          </a:prstGeom>
          <a:solidFill>
            <a:srgbClr val="00A3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94"/>
          <p:cNvSpPr txBox="1"/>
          <p:nvPr/>
        </p:nvSpPr>
        <p:spPr>
          <a:xfrm>
            <a:off x="318725" y="243550"/>
            <a:ext cx="6128100" cy="974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Clr>
                <a:schemeClr val="dk1"/>
              </a:buClr>
              <a:buSzPts val="1100"/>
              <a:buFont typeface="Arial"/>
              <a:buNone/>
            </a:pPr>
            <a:r>
              <a:rPr lang="en" sz="2700" b="1">
                <a:solidFill>
                  <a:srgbClr val="00A3E0"/>
                </a:solidFill>
                <a:latin typeface="Roboto Condensed"/>
                <a:ea typeface="Roboto Condensed"/>
                <a:cs typeface="Roboto Condensed"/>
                <a:sym typeface="Roboto Condensed"/>
              </a:rPr>
              <a:t>MINIMIZAR </a:t>
            </a:r>
            <a:r>
              <a:rPr lang="en" sz="2700" b="1">
                <a:solidFill>
                  <a:srgbClr val="B3B3B3"/>
                </a:solidFill>
                <a:latin typeface="Roboto Condensed"/>
                <a:ea typeface="Roboto Condensed"/>
                <a:cs typeface="Roboto Condensed"/>
                <a:sym typeface="Roboto Condensed"/>
              </a:rPr>
              <a:t>EL TIEMPO</a:t>
            </a:r>
            <a:br>
              <a:rPr lang="en" sz="2700" b="1">
                <a:solidFill>
                  <a:srgbClr val="B3B3B3"/>
                </a:solidFill>
                <a:latin typeface="Roboto Condensed"/>
                <a:ea typeface="Roboto Condensed"/>
                <a:cs typeface="Roboto Condensed"/>
                <a:sym typeface="Roboto Condensed"/>
              </a:rPr>
            </a:br>
            <a:r>
              <a:rPr lang="en" sz="2700" b="1">
                <a:solidFill>
                  <a:srgbClr val="B3B3B3"/>
                </a:solidFill>
                <a:latin typeface="Roboto Condensed"/>
                <a:ea typeface="Roboto Condensed"/>
                <a:cs typeface="Roboto Condensed"/>
                <a:sym typeface="Roboto Condensed"/>
              </a:rPr>
              <a:t>DE INACTIVIDAD</a:t>
            </a:r>
            <a:endParaRPr sz="2700" b="1">
              <a:solidFill>
                <a:srgbClr val="B3B3B3"/>
              </a:solidFill>
              <a:latin typeface="Roboto Condensed"/>
              <a:ea typeface="Roboto Condensed"/>
              <a:cs typeface="Roboto Condensed"/>
              <a:sym typeface="Roboto Condensed"/>
            </a:endParaRPr>
          </a:p>
        </p:txBody>
      </p:sp>
      <p:sp>
        <p:nvSpPr>
          <p:cNvPr id="839" name="Google Shape;839;p94"/>
          <p:cNvSpPr txBox="1"/>
          <p:nvPr/>
        </p:nvSpPr>
        <p:spPr>
          <a:xfrm>
            <a:off x="1801500" y="2071875"/>
            <a:ext cx="1647300" cy="974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800"/>
              </a:spcAft>
              <a:buNone/>
            </a:pPr>
            <a:r>
              <a:rPr lang="en">
                <a:solidFill>
                  <a:schemeClr val="lt1"/>
                </a:solidFill>
                <a:latin typeface="Roboto Condensed Light"/>
                <a:ea typeface="Roboto Condensed Light"/>
                <a:cs typeface="Roboto Condensed Light"/>
                <a:sym typeface="Roboto Condensed Light"/>
              </a:rPr>
              <a:t>Formato compacto y duración excepcional de la batería</a:t>
            </a:r>
            <a:endParaRPr>
              <a:solidFill>
                <a:schemeClr val="lt1"/>
              </a:solidFill>
              <a:latin typeface="Roboto Condensed Light"/>
              <a:ea typeface="Roboto Condensed Light"/>
              <a:cs typeface="Roboto Condensed Light"/>
              <a:sym typeface="Roboto Condensed Light"/>
            </a:endParaRPr>
          </a:p>
        </p:txBody>
      </p:sp>
      <p:sp>
        <p:nvSpPr>
          <p:cNvPr id="840" name="Google Shape;840;p94"/>
          <p:cNvSpPr/>
          <p:nvPr/>
        </p:nvSpPr>
        <p:spPr>
          <a:xfrm>
            <a:off x="1791812" y="3088125"/>
            <a:ext cx="1931700" cy="924000"/>
          </a:xfrm>
          <a:prstGeom prst="rect">
            <a:avLst/>
          </a:prstGeom>
          <a:solidFill>
            <a:srgbClr val="00B0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94"/>
          <p:cNvSpPr txBox="1"/>
          <p:nvPr/>
        </p:nvSpPr>
        <p:spPr>
          <a:xfrm>
            <a:off x="1810700" y="3148225"/>
            <a:ext cx="1647300" cy="778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800"/>
              </a:spcAft>
              <a:buNone/>
            </a:pPr>
            <a:r>
              <a:rPr lang="en">
                <a:solidFill>
                  <a:schemeClr val="lt1"/>
                </a:solidFill>
                <a:latin typeface="Roboto Condensed Light"/>
                <a:ea typeface="Roboto Condensed Light"/>
                <a:cs typeface="Roboto Condensed Light"/>
                <a:sym typeface="Roboto Condensed Light"/>
              </a:rPr>
              <a:t>La auto-calibración de la batería elimina horas de inactividad </a:t>
            </a:r>
            <a:endParaRPr>
              <a:solidFill>
                <a:schemeClr val="lt1"/>
              </a:solidFill>
              <a:latin typeface="Roboto Condensed Light"/>
              <a:ea typeface="Roboto Condensed Light"/>
              <a:cs typeface="Roboto Condensed Light"/>
              <a:sym typeface="Roboto Condensed Light"/>
            </a:endParaRPr>
          </a:p>
        </p:txBody>
      </p:sp>
      <p:sp>
        <p:nvSpPr>
          <p:cNvPr id="842" name="Google Shape;842;p94"/>
          <p:cNvSpPr txBox="1"/>
          <p:nvPr/>
        </p:nvSpPr>
        <p:spPr>
          <a:xfrm>
            <a:off x="4677225" y="950525"/>
            <a:ext cx="3808800" cy="778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a:solidFill>
                  <a:schemeClr val="lt1"/>
                </a:solidFill>
                <a:latin typeface="Roboto Condensed Light"/>
                <a:ea typeface="Roboto Condensed Light"/>
                <a:cs typeface="Roboto Condensed Light"/>
                <a:sym typeface="Roboto Condensed Light"/>
              </a:rPr>
              <a:t>Programación y actualizaciones inalámbricas a través de Wi-Fi, mantienen a sus radios actualizadas sin tener que sacarlas de servicio.</a:t>
            </a:r>
            <a:endParaRPr>
              <a:solidFill>
                <a:schemeClr val="lt1"/>
              </a:solidFill>
              <a:latin typeface="Roboto Condensed Light"/>
              <a:ea typeface="Roboto Condensed Light"/>
              <a:cs typeface="Roboto Condensed Light"/>
              <a:sym typeface="Roboto Condensed Light"/>
            </a:endParaRPr>
          </a:p>
          <a:p>
            <a:pPr marL="0" lvl="0" indent="0" algn="l" rtl="0">
              <a:spcBef>
                <a:spcPts val="1200"/>
              </a:spcBef>
              <a:spcAft>
                <a:spcPts val="800"/>
              </a:spcAft>
              <a:buNone/>
            </a:pPr>
            <a:endParaRPr>
              <a:solidFill>
                <a:schemeClr val="lt1"/>
              </a:solidFill>
              <a:latin typeface="Roboto Condensed Light"/>
              <a:ea typeface="Roboto Condensed Light"/>
              <a:cs typeface="Roboto Condensed Light"/>
              <a:sym typeface="Roboto Condensed Light"/>
            </a:endParaRPr>
          </a:p>
        </p:txBody>
      </p:sp>
      <p:pic>
        <p:nvPicPr>
          <p:cNvPr id="843" name="Google Shape;843;p94"/>
          <p:cNvPicPr preferRelativeResize="0"/>
          <p:nvPr/>
        </p:nvPicPr>
        <p:blipFill rotWithShape="1">
          <a:blip r:embed="rId4">
            <a:alphaModFix/>
          </a:blip>
          <a:srcRect/>
          <a:stretch/>
        </p:blipFill>
        <p:spPr>
          <a:xfrm>
            <a:off x="4713225" y="478150"/>
            <a:ext cx="539402" cy="539402"/>
          </a:xfrm>
          <a:prstGeom prst="rect">
            <a:avLst/>
          </a:prstGeom>
          <a:noFill/>
          <a:ln>
            <a:noFill/>
          </a:ln>
        </p:spPr>
      </p:pic>
      <p:pic>
        <p:nvPicPr>
          <p:cNvPr id="844" name="Google Shape;844;p94"/>
          <p:cNvPicPr preferRelativeResize="0"/>
          <p:nvPr/>
        </p:nvPicPr>
        <p:blipFill rotWithShape="1">
          <a:blip r:embed="rId5">
            <a:alphaModFix/>
          </a:blip>
          <a:srcRect/>
          <a:stretch/>
        </p:blipFill>
        <p:spPr>
          <a:xfrm rot="-5400000">
            <a:off x="2038925" y="1374875"/>
            <a:ext cx="539402" cy="539402"/>
          </a:xfrm>
          <a:prstGeom prst="rect">
            <a:avLst/>
          </a:prstGeom>
          <a:noFill/>
          <a:ln>
            <a:noFill/>
          </a:ln>
        </p:spPr>
      </p:pic>
      <p:sp>
        <p:nvSpPr>
          <p:cNvPr id="845" name="Google Shape;845;p94"/>
          <p:cNvSpPr txBox="1"/>
          <p:nvPr/>
        </p:nvSpPr>
        <p:spPr>
          <a:xfrm>
            <a:off x="4677225" y="2298325"/>
            <a:ext cx="4014900" cy="5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a:solidFill>
                  <a:schemeClr val="lt1"/>
                </a:solidFill>
                <a:latin typeface="Roboto Condensed Light"/>
                <a:ea typeface="Roboto Condensed Light"/>
                <a:cs typeface="Roboto Condensed Light"/>
                <a:sym typeface="Roboto Condensed Light"/>
              </a:rPr>
              <a:t>Las barreras de protección integradas garantizan la seguridad del dispositivo frente a accesos no autorizados e interceptaciones.</a:t>
            </a:r>
            <a:endParaRPr>
              <a:solidFill>
                <a:schemeClr val="lt1"/>
              </a:solidFill>
              <a:latin typeface="Roboto Condensed Light"/>
              <a:ea typeface="Roboto Condensed Light"/>
              <a:cs typeface="Roboto Condensed Light"/>
              <a:sym typeface="Roboto Condensed Light"/>
            </a:endParaRPr>
          </a:p>
          <a:p>
            <a:pPr marL="0" lvl="0" indent="0" algn="l" rtl="0">
              <a:spcBef>
                <a:spcPts val="1200"/>
              </a:spcBef>
              <a:spcAft>
                <a:spcPts val="800"/>
              </a:spcAft>
              <a:buNone/>
            </a:pPr>
            <a:endParaRPr>
              <a:solidFill>
                <a:schemeClr val="lt1"/>
              </a:solidFill>
              <a:latin typeface="Roboto Condensed Light"/>
              <a:ea typeface="Roboto Condensed Light"/>
              <a:cs typeface="Roboto Condensed Light"/>
              <a:sym typeface="Roboto Condensed Light"/>
            </a:endParaRPr>
          </a:p>
        </p:txBody>
      </p:sp>
      <p:pic>
        <p:nvPicPr>
          <p:cNvPr id="846" name="Google Shape;846;p94"/>
          <p:cNvPicPr preferRelativeResize="0"/>
          <p:nvPr/>
        </p:nvPicPr>
        <p:blipFill rotWithShape="1">
          <a:blip r:embed="rId6">
            <a:alphaModFix/>
          </a:blip>
          <a:srcRect r="10"/>
          <a:stretch/>
        </p:blipFill>
        <p:spPr>
          <a:xfrm>
            <a:off x="4677225" y="1834200"/>
            <a:ext cx="514246" cy="514275"/>
          </a:xfrm>
          <a:prstGeom prst="rect">
            <a:avLst/>
          </a:prstGeom>
          <a:noFill/>
          <a:ln>
            <a:noFill/>
          </a:ln>
        </p:spPr>
      </p:pic>
      <p:pic>
        <p:nvPicPr>
          <p:cNvPr id="847" name="Google Shape;847;p94"/>
          <p:cNvPicPr preferRelativeResize="0"/>
          <p:nvPr/>
        </p:nvPicPr>
        <p:blipFill>
          <a:blip r:embed="rId7">
            <a:alphaModFix/>
          </a:blip>
          <a:stretch>
            <a:fillRect/>
          </a:stretch>
        </p:blipFill>
        <p:spPr>
          <a:xfrm>
            <a:off x="3010644" y="-76200"/>
            <a:ext cx="1808262" cy="5143501"/>
          </a:xfrm>
          <a:prstGeom prst="rect">
            <a:avLst/>
          </a:prstGeom>
          <a:noFill/>
          <a:ln>
            <a:noFill/>
          </a:ln>
          <a:effectLst>
            <a:outerShdw blurRad="257175" dist="95250" dir="9300000" algn="bl" rotWithShape="0">
              <a:srgbClr val="000000">
                <a:alpha val="50000"/>
              </a:srgbClr>
            </a:outerShdw>
          </a:effectLst>
        </p:spPr>
      </p:pic>
      <p:sp>
        <p:nvSpPr>
          <p:cNvPr id="848" name="Google Shape;848;p94"/>
          <p:cNvSpPr txBox="1"/>
          <p:nvPr/>
        </p:nvSpPr>
        <p:spPr>
          <a:xfrm>
            <a:off x="4677225" y="3588100"/>
            <a:ext cx="3808800" cy="1088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a:solidFill>
                  <a:schemeClr val="lt1"/>
                </a:solidFill>
                <a:latin typeface="Roboto Condensed Light"/>
                <a:ea typeface="Roboto Condensed Light"/>
                <a:cs typeface="Roboto Condensed Light"/>
                <a:sym typeface="Roboto Condensed Light"/>
              </a:rPr>
              <a:t>Los servicios incluidos* le ayudan a resolver problemas con un tiempo de inactividad mínimo y así poder mantener los dispositivos en el campo por más tiempo, con cinco años de cobertura incluida.</a:t>
            </a:r>
            <a:endParaRPr>
              <a:solidFill>
                <a:schemeClr val="lt1"/>
              </a:solidFill>
              <a:latin typeface="Roboto Condensed Light"/>
              <a:ea typeface="Roboto Condensed Light"/>
              <a:cs typeface="Roboto Condensed Light"/>
              <a:sym typeface="Roboto Condensed Light"/>
            </a:endParaRPr>
          </a:p>
        </p:txBody>
      </p:sp>
      <p:pic>
        <p:nvPicPr>
          <p:cNvPr id="849" name="Google Shape;849;p94"/>
          <p:cNvPicPr preferRelativeResize="0"/>
          <p:nvPr/>
        </p:nvPicPr>
        <p:blipFill rotWithShape="1">
          <a:blip r:embed="rId8">
            <a:alphaModFix/>
          </a:blip>
          <a:srcRect r="10"/>
          <a:stretch/>
        </p:blipFill>
        <p:spPr>
          <a:xfrm>
            <a:off x="4677225" y="3138750"/>
            <a:ext cx="514246" cy="514275"/>
          </a:xfrm>
          <a:prstGeom prst="rect">
            <a:avLst/>
          </a:prstGeom>
          <a:noFill/>
          <a:ln>
            <a:noFill/>
          </a:ln>
        </p:spPr>
      </p:pic>
      <p:sp>
        <p:nvSpPr>
          <p:cNvPr id="850" name="Google Shape;850;p94"/>
          <p:cNvSpPr txBox="1"/>
          <p:nvPr/>
        </p:nvSpPr>
        <p:spPr>
          <a:xfrm>
            <a:off x="4662950" y="4519825"/>
            <a:ext cx="4242600" cy="375900"/>
          </a:xfrm>
          <a:prstGeom prst="rect">
            <a:avLst/>
          </a:prstGeom>
          <a:noFill/>
          <a:ln>
            <a:noFill/>
          </a:ln>
        </p:spPr>
        <p:txBody>
          <a:bodyPr spcFirstLastPara="1" wrap="square" lIns="91425" tIns="45700" rIns="91425" bIns="45700" anchor="t" anchorCtr="0">
            <a:noAutofit/>
          </a:bodyPr>
          <a:lstStyle/>
          <a:p>
            <a:pPr marL="57150" lvl="0" indent="-57150" algn="l" rtl="0">
              <a:spcBef>
                <a:spcPts val="400"/>
              </a:spcBef>
              <a:spcAft>
                <a:spcPts val="0"/>
              </a:spcAft>
              <a:buNone/>
            </a:pPr>
            <a:r>
              <a:rPr lang="en" sz="700">
                <a:solidFill>
                  <a:srgbClr val="190D43"/>
                </a:solidFill>
                <a:latin typeface="Roboto Condensed Light"/>
                <a:ea typeface="Roboto Condensed Light"/>
                <a:cs typeface="Roboto Condensed Light"/>
                <a:sym typeface="Roboto Condensed Light"/>
              </a:rPr>
              <a:t>* Essential Services provide five years of assurance through hardware repair coverage, technical support, software updates and premium features. Five-year accidental damage coverage is available as an add-on service.  </a:t>
            </a:r>
            <a:endParaRPr sz="700">
              <a:solidFill>
                <a:srgbClr val="190D43"/>
              </a:solidFill>
              <a:latin typeface="Roboto Condensed Light"/>
              <a:ea typeface="Roboto Condensed Light"/>
              <a:cs typeface="Roboto Condensed Light"/>
              <a:sym typeface="Roboto Condensed Light"/>
            </a:endParaRPr>
          </a:p>
        </p:txBody>
      </p:sp>
      <p:pic>
        <p:nvPicPr>
          <p:cNvPr id="851" name="Google Shape;851;p94"/>
          <p:cNvPicPr preferRelativeResize="0"/>
          <p:nvPr/>
        </p:nvPicPr>
        <p:blipFill rotWithShape="1">
          <a:blip r:embed="rId9">
            <a:alphaModFix/>
          </a:blip>
          <a:srcRect/>
          <a:stretch/>
        </p:blipFill>
        <p:spPr>
          <a:xfrm>
            <a:off x="8105800" y="0"/>
            <a:ext cx="1038200" cy="1038225"/>
          </a:xfrm>
          <a:prstGeom prst="rect">
            <a:avLst/>
          </a:prstGeom>
          <a:noFill/>
          <a:ln>
            <a:noFill/>
          </a:ln>
        </p:spPr>
      </p:pic>
      <p:sp>
        <p:nvSpPr>
          <p:cNvPr id="852" name="Google Shape;852;p94"/>
          <p:cNvSpPr txBox="1"/>
          <p:nvPr/>
        </p:nvSpPr>
        <p:spPr>
          <a:xfrm>
            <a:off x="4677225" y="4586587"/>
            <a:ext cx="3808800" cy="778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
                <a:solidFill>
                  <a:schemeClr val="lt1"/>
                </a:solidFill>
                <a:latin typeface="Roboto Condensed Light"/>
                <a:ea typeface="Roboto Condensed Light"/>
                <a:cs typeface="Roboto Condensed Light"/>
                <a:sym typeface="Roboto Condensed Light"/>
              </a:rPr>
              <a:t>*  Los Servicios Esenciales proporcionan cinco años de garantía a través de la cobertura de reparación de hardware, soporte técnico, actualizaciones de software y funciones premium. La cobertura de cinco años por daños accidentales está disponible como servicio adicional.</a:t>
            </a:r>
            <a:endParaRPr sz="600">
              <a:solidFill>
                <a:schemeClr val="lt1"/>
              </a:solidFill>
              <a:latin typeface="Roboto Condensed Light"/>
              <a:ea typeface="Roboto Condensed Light"/>
              <a:cs typeface="Roboto Condensed Light"/>
              <a:sym typeface="Roboto Condensed Light"/>
            </a:endParaRPr>
          </a:p>
          <a:p>
            <a:pPr marL="0" lvl="0" indent="0" algn="l" rtl="0">
              <a:spcBef>
                <a:spcPts val="800"/>
              </a:spcBef>
              <a:spcAft>
                <a:spcPts val="800"/>
              </a:spcAft>
              <a:buNone/>
            </a:pPr>
            <a:endParaRPr sz="600">
              <a:solidFill>
                <a:schemeClr val="lt1"/>
              </a:solidFill>
              <a:latin typeface="Roboto Condensed Light"/>
              <a:ea typeface="Roboto Condensed Light"/>
              <a:cs typeface="Roboto Condensed Light"/>
              <a:sym typeface="Roboto Condensed Light"/>
            </a:endParaRPr>
          </a:p>
        </p:txBody>
      </p:sp>
      <p:pic>
        <p:nvPicPr>
          <p:cNvPr id="853" name="Google Shape;853;p94"/>
          <p:cNvPicPr preferRelativeResize="0"/>
          <p:nvPr/>
        </p:nvPicPr>
        <p:blipFill rotWithShape="1">
          <a:blip r:embed="rId10">
            <a:alphaModFix/>
          </a:blip>
          <a:srcRect/>
          <a:stretch/>
        </p:blipFill>
        <p:spPr>
          <a:xfrm>
            <a:off x="8745884" y="4742014"/>
            <a:ext cx="311507" cy="31150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57"/>
        <p:cNvGrpSpPr/>
        <p:nvPr/>
      </p:nvGrpSpPr>
      <p:grpSpPr>
        <a:xfrm>
          <a:off x="0" y="0"/>
          <a:ext cx="0" cy="0"/>
          <a:chOff x="0" y="0"/>
          <a:chExt cx="0" cy="0"/>
        </a:xfrm>
      </p:grpSpPr>
      <p:sp>
        <p:nvSpPr>
          <p:cNvPr id="858" name="Google Shape;858;p95"/>
          <p:cNvSpPr/>
          <p:nvPr/>
        </p:nvSpPr>
        <p:spPr>
          <a:xfrm>
            <a:off x="-75" y="3400"/>
            <a:ext cx="9191700" cy="5143500"/>
          </a:xfrm>
          <a:prstGeom prst="rect">
            <a:avLst/>
          </a:prstGeom>
          <a:solidFill>
            <a:srgbClr val="190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59" name="Google Shape;859;p95"/>
          <p:cNvPicPr preferRelativeResize="0"/>
          <p:nvPr/>
        </p:nvPicPr>
        <p:blipFill rotWithShape="1">
          <a:blip r:embed="rId3">
            <a:alphaModFix/>
          </a:blip>
          <a:srcRect l="6024" t="2572" r="3649"/>
          <a:stretch/>
        </p:blipFill>
        <p:spPr>
          <a:xfrm>
            <a:off x="0" y="0"/>
            <a:ext cx="8477251" cy="5143500"/>
          </a:xfrm>
          <a:prstGeom prst="rect">
            <a:avLst/>
          </a:prstGeom>
          <a:noFill/>
          <a:ln>
            <a:noFill/>
          </a:ln>
        </p:spPr>
      </p:pic>
      <p:pic>
        <p:nvPicPr>
          <p:cNvPr id="860" name="Google Shape;860;p95"/>
          <p:cNvPicPr preferRelativeResize="0"/>
          <p:nvPr/>
        </p:nvPicPr>
        <p:blipFill rotWithShape="1">
          <a:blip r:embed="rId4">
            <a:alphaModFix/>
          </a:blip>
          <a:srcRect l="-10854" t="24482" r="20853"/>
          <a:stretch/>
        </p:blipFill>
        <p:spPr>
          <a:xfrm>
            <a:off x="-74" y="0"/>
            <a:ext cx="9191700" cy="5143499"/>
          </a:xfrm>
          <a:prstGeom prst="rect">
            <a:avLst/>
          </a:prstGeom>
          <a:noFill/>
          <a:ln>
            <a:noFill/>
          </a:ln>
        </p:spPr>
      </p:pic>
      <p:pic>
        <p:nvPicPr>
          <p:cNvPr id="861" name="Google Shape;861;p95"/>
          <p:cNvPicPr preferRelativeResize="0"/>
          <p:nvPr/>
        </p:nvPicPr>
        <p:blipFill rotWithShape="1">
          <a:blip r:embed="rId5">
            <a:alphaModFix/>
          </a:blip>
          <a:srcRect/>
          <a:stretch/>
        </p:blipFill>
        <p:spPr>
          <a:xfrm>
            <a:off x="8745884" y="4742014"/>
            <a:ext cx="311507" cy="311507"/>
          </a:xfrm>
          <a:prstGeom prst="rect">
            <a:avLst/>
          </a:prstGeom>
          <a:noFill/>
          <a:ln>
            <a:noFill/>
          </a:ln>
        </p:spPr>
      </p:pic>
      <p:pic>
        <p:nvPicPr>
          <p:cNvPr id="862" name="Google Shape;862;p95"/>
          <p:cNvPicPr preferRelativeResize="0"/>
          <p:nvPr/>
        </p:nvPicPr>
        <p:blipFill rotWithShape="1">
          <a:blip r:embed="rId6">
            <a:alphaModFix/>
          </a:blip>
          <a:srcRect/>
          <a:stretch/>
        </p:blipFill>
        <p:spPr>
          <a:xfrm>
            <a:off x="46150" y="0"/>
            <a:ext cx="5143500" cy="5143500"/>
          </a:xfrm>
          <a:prstGeom prst="rect">
            <a:avLst/>
          </a:prstGeom>
          <a:noFill/>
          <a:ln>
            <a:noFill/>
          </a:ln>
        </p:spPr>
      </p:pic>
      <p:sp>
        <p:nvSpPr>
          <p:cNvPr id="863" name="Google Shape;863;p95"/>
          <p:cNvSpPr txBox="1"/>
          <p:nvPr/>
        </p:nvSpPr>
        <p:spPr>
          <a:xfrm>
            <a:off x="4989000" y="3294549"/>
            <a:ext cx="3558300" cy="1007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5000" b="1">
                <a:solidFill>
                  <a:srgbClr val="B3B3B3"/>
                </a:solidFill>
                <a:latin typeface="Roboto Condensed"/>
                <a:ea typeface="Roboto Condensed"/>
                <a:cs typeface="Roboto Condensed"/>
                <a:sym typeface="Roboto Condensed"/>
              </a:rPr>
              <a:t>PREPARADO</a:t>
            </a:r>
            <a:endParaRPr sz="5000">
              <a:solidFill>
                <a:srgbClr val="B3B3B3"/>
              </a:solidFill>
              <a:latin typeface="Roboto Condensed Light"/>
              <a:ea typeface="Roboto Condensed Light"/>
              <a:cs typeface="Roboto Condensed Light"/>
              <a:sym typeface="Roboto Condensed Light"/>
            </a:endParaRPr>
          </a:p>
        </p:txBody>
      </p:sp>
      <p:sp>
        <p:nvSpPr>
          <p:cNvPr id="864" name="Google Shape;864;p95"/>
          <p:cNvSpPr txBox="1"/>
          <p:nvPr/>
        </p:nvSpPr>
        <p:spPr>
          <a:xfrm>
            <a:off x="4999774" y="3928725"/>
            <a:ext cx="4078800" cy="8133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4000" b="1">
                <a:solidFill>
                  <a:srgbClr val="00A3E0"/>
                </a:solidFill>
                <a:latin typeface="Roboto Condensed"/>
                <a:ea typeface="Roboto Condensed"/>
                <a:cs typeface="Roboto Condensed"/>
                <a:sym typeface="Roboto Condensed"/>
              </a:rPr>
              <a:t>PARA EL MAÑANA</a:t>
            </a:r>
            <a:endParaRPr sz="4000">
              <a:solidFill>
                <a:srgbClr val="00A3E0"/>
              </a:solidFill>
              <a:latin typeface="Roboto Condensed Light"/>
              <a:ea typeface="Roboto Condensed Light"/>
              <a:cs typeface="Roboto Condensed Light"/>
              <a:sym typeface="Roboto Condensed Light"/>
            </a:endParaRPr>
          </a:p>
        </p:txBody>
      </p:sp>
      <p:pic>
        <p:nvPicPr>
          <p:cNvPr id="865" name="Google Shape;865;p95"/>
          <p:cNvPicPr preferRelativeResize="0"/>
          <p:nvPr/>
        </p:nvPicPr>
        <p:blipFill rotWithShape="1">
          <a:blip r:embed="rId5">
            <a:alphaModFix/>
          </a:blip>
          <a:srcRect/>
          <a:stretch/>
        </p:blipFill>
        <p:spPr>
          <a:xfrm>
            <a:off x="8745884" y="4742014"/>
            <a:ext cx="311507" cy="311507"/>
          </a:xfrm>
          <a:prstGeom prst="rect">
            <a:avLst/>
          </a:prstGeom>
          <a:noFill/>
          <a:ln>
            <a:noFill/>
          </a:ln>
        </p:spPr>
      </p:pic>
      <p:pic>
        <p:nvPicPr>
          <p:cNvPr id="11" name="10 Imagen"/>
          <p:cNvPicPr>
            <a:picLocks noChangeAspect="1"/>
          </p:cNvPicPr>
          <p:nvPr/>
        </p:nvPicPr>
        <p:blipFill>
          <a:blip r:embed="rId7">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8227215" y="63273"/>
            <a:ext cx="886804" cy="88680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69"/>
        <p:cNvGrpSpPr/>
        <p:nvPr/>
      </p:nvGrpSpPr>
      <p:grpSpPr>
        <a:xfrm>
          <a:off x="0" y="0"/>
          <a:ext cx="0" cy="0"/>
          <a:chOff x="0" y="0"/>
          <a:chExt cx="0" cy="0"/>
        </a:xfrm>
      </p:grpSpPr>
      <p:sp>
        <p:nvSpPr>
          <p:cNvPr id="870" name="Google Shape;870;p96"/>
          <p:cNvSpPr/>
          <p:nvPr/>
        </p:nvSpPr>
        <p:spPr>
          <a:xfrm>
            <a:off x="-19050" y="-4800"/>
            <a:ext cx="9182100" cy="5153100"/>
          </a:xfrm>
          <a:prstGeom prst="rect">
            <a:avLst/>
          </a:prstGeom>
          <a:solidFill>
            <a:srgbClr val="190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100"/>
          </a:p>
        </p:txBody>
      </p:sp>
      <p:sp>
        <p:nvSpPr>
          <p:cNvPr id="871" name="Google Shape;871;p96"/>
          <p:cNvSpPr/>
          <p:nvPr/>
        </p:nvSpPr>
        <p:spPr>
          <a:xfrm>
            <a:off x="-38100" y="-4800"/>
            <a:ext cx="9182100" cy="5153100"/>
          </a:xfrm>
          <a:prstGeom prst="rect">
            <a:avLst/>
          </a:prstGeom>
          <a:solidFill>
            <a:srgbClr val="190D43">
              <a:alpha val="720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100"/>
          </a:p>
        </p:txBody>
      </p:sp>
      <p:pic>
        <p:nvPicPr>
          <p:cNvPr id="872" name="Google Shape;872;p96"/>
          <p:cNvPicPr preferRelativeResize="0"/>
          <p:nvPr/>
        </p:nvPicPr>
        <p:blipFill rotWithShape="1">
          <a:blip r:embed="rId3">
            <a:alphaModFix/>
          </a:blip>
          <a:srcRect/>
          <a:stretch/>
        </p:blipFill>
        <p:spPr>
          <a:xfrm>
            <a:off x="4822625" y="0"/>
            <a:ext cx="3810000" cy="5143500"/>
          </a:xfrm>
          <a:prstGeom prst="rect">
            <a:avLst/>
          </a:prstGeom>
          <a:noFill/>
          <a:ln>
            <a:noFill/>
          </a:ln>
        </p:spPr>
      </p:pic>
      <p:pic>
        <p:nvPicPr>
          <p:cNvPr id="873" name="Google Shape;873;p96"/>
          <p:cNvPicPr preferRelativeResize="0"/>
          <p:nvPr/>
        </p:nvPicPr>
        <p:blipFill rotWithShape="1">
          <a:blip r:embed="rId4">
            <a:alphaModFix/>
          </a:blip>
          <a:srcRect l="6024" t="2572" r="3657"/>
          <a:stretch/>
        </p:blipFill>
        <p:spPr>
          <a:xfrm>
            <a:off x="0" y="0"/>
            <a:ext cx="8477251" cy="5143500"/>
          </a:xfrm>
          <a:prstGeom prst="rect">
            <a:avLst/>
          </a:prstGeom>
          <a:noFill/>
          <a:ln>
            <a:noFill/>
          </a:ln>
        </p:spPr>
      </p:pic>
      <p:pic>
        <p:nvPicPr>
          <p:cNvPr id="874" name="Google Shape;874;p96"/>
          <p:cNvPicPr preferRelativeResize="0"/>
          <p:nvPr/>
        </p:nvPicPr>
        <p:blipFill>
          <a:blip r:embed="rId5">
            <a:alphaModFix/>
          </a:blip>
          <a:stretch>
            <a:fillRect/>
          </a:stretch>
        </p:blipFill>
        <p:spPr>
          <a:xfrm>
            <a:off x="8376050" y="-5850"/>
            <a:ext cx="767950" cy="767950"/>
          </a:xfrm>
          <a:prstGeom prst="rect">
            <a:avLst/>
          </a:prstGeom>
          <a:noFill/>
          <a:ln>
            <a:noFill/>
          </a:ln>
        </p:spPr>
      </p:pic>
      <p:pic>
        <p:nvPicPr>
          <p:cNvPr id="875" name="Google Shape;875;p96"/>
          <p:cNvPicPr preferRelativeResize="0"/>
          <p:nvPr/>
        </p:nvPicPr>
        <p:blipFill rotWithShape="1">
          <a:blip r:embed="rId6">
            <a:alphaModFix/>
          </a:blip>
          <a:srcRect/>
          <a:stretch/>
        </p:blipFill>
        <p:spPr>
          <a:xfrm>
            <a:off x="8745884" y="4742014"/>
            <a:ext cx="311507" cy="311507"/>
          </a:xfrm>
          <a:prstGeom prst="rect">
            <a:avLst/>
          </a:prstGeom>
          <a:noFill/>
          <a:ln>
            <a:noFill/>
          </a:ln>
        </p:spPr>
      </p:pic>
      <p:sp>
        <p:nvSpPr>
          <p:cNvPr id="876" name="Google Shape;876;p96"/>
          <p:cNvSpPr txBox="1"/>
          <p:nvPr/>
        </p:nvSpPr>
        <p:spPr>
          <a:xfrm>
            <a:off x="318725" y="243550"/>
            <a:ext cx="7486500" cy="10062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1200"/>
              </a:spcAft>
              <a:buNone/>
            </a:pPr>
            <a:r>
              <a:rPr lang="en" sz="2800" b="1">
                <a:solidFill>
                  <a:srgbClr val="00A1DF"/>
                </a:solidFill>
                <a:latin typeface="Roboto Condensed"/>
                <a:ea typeface="Roboto Condensed"/>
                <a:cs typeface="Roboto Condensed"/>
                <a:sym typeface="Roboto Condensed"/>
              </a:rPr>
              <a:t>GRANDES PRESTACIONES,</a:t>
            </a:r>
            <a:r>
              <a:rPr lang="en" sz="2800" b="1">
                <a:solidFill>
                  <a:srgbClr val="B3B3B3"/>
                </a:solidFill>
                <a:latin typeface="Roboto Condensed"/>
                <a:ea typeface="Roboto Condensed"/>
                <a:cs typeface="Roboto Condensed"/>
                <a:sym typeface="Roboto Condensed"/>
              </a:rPr>
              <a:t> </a:t>
            </a:r>
            <a:br>
              <a:rPr lang="en" sz="2800" b="1">
                <a:solidFill>
                  <a:srgbClr val="B3B3B3"/>
                </a:solidFill>
                <a:latin typeface="Roboto Condensed"/>
                <a:ea typeface="Roboto Condensed"/>
                <a:cs typeface="Roboto Condensed"/>
                <a:sym typeface="Roboto Condensed"/>
              </a:rPr>
            </a:br>
            <a:r>
              <a:rPr lang="en" sz="2800" b="1">
                <a:solidFill>
                  <a:srgbClr val="B3B3B3"/>
                </a:solidFill>
                <a:latin typeface="Roboto Condensed"/>
                <a:ea typeface="Roboto Condensed"/>
                <a:cs typeface="Roboto Condensed"/>
                <a:sym typeface="Roboto Condensed"/>
              </a:rPr>
              <a:t>DISEÑO COMPACTO</a:t>
            </a:r>
            <a:endParaRPr sz="2800" b="1">
              <a:solidFill>
                <a:srgbClr val="B3B3B3"/>
              </a:solidFill>
              <a:latin typeface="Roboto Condensed"/>
              <a:ea typeface="Roboto Condensed"/>
              <a:cs typeface="Roboto Condensed"/>
              <a:sym typeface="Roboto Condensed"/>
            </a:endParaRPr>
          </a:p>
        </p:txBody>
      </p:sp>
      <p:sp>
        <p:nvSpPr>
          <p:cNvPr id="877" name="Google Shape;877;p96"/>
          <p:cNvSpPr txBox="1"/>
          <p:nvPr/>
        </p:nvSpPr>
        <p:spPr>
          <a:xfrm>
            <a:off x="318725" y="1103225"/>
            <a:ext cx="4503900" cy="57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000"/>
              </a:spcAft>
              <a:buNone/>
            </a:pPr>
            <a:r>
              <a:rPr lang="en" sz="1500" b="1">
                <a:solidFill>
                  <a:schemeClr val="lt1"/>
                </a:solidFill>
                <a:latin typeface="Roboto Condensed"/>
                <a:ea typeface="Roboto Condensed"/>
                <a:cs typeface="Roboto Condensed"/>
                <a:sym typeface="Roboto Condensed"/>
              </a:rPr>
              <a:t>MÁS FUNCIONES QUE NUNCA, EN UN FORMATO ELEGANTE Y ERGONÓMICO</a:t>
            </a:r>
            <a:endParaRPr sz="1500" b="1">
              <a:solidFill>
                <a:schemeClr val="lt1"/>
              </a:solidFill>
              <a:latin typeface="Roboto Condensed"/>
              <a:ea typeface="Roboto Condensed"/>
              <a:cs typeface="Roboto Condensed"/>
              <a:sym typeface="Roboto Condensed"/>
            </a:endParaRPr>
          </a:p>
        </p:txBody>
      </p:sp>
      <p:sp>
        <p:nvSpPr>
          <p:cNvPr id="878" name="Google Shape;878;p96"/>
          <p:cNvSpPr txBox="1"/>
          <p:nvPr/>
        </p:nvSpPr>
        <p:spPr>
          <a:xfrm>
            <a:off x="217175" y="1678025"/>
            <a:ext cx="3703500" cy="3445200"/>
          </a:xfrm>
          <a:prstGeom prst="rect">
            <a:avLst/>
          </a:prstGeom>
          <a:noFill/>
          <a:ln>
            <a:noFill/>
          </a:ln>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Clr>
                <a:srgbClr val="00A3E0"/>
              </a:buClr>
              <a:buSzPts val="1400"/>
              <a:buFont typeface="Roboto Condensed Light"/>
              <a:buChar char="●"/>
            </a:pPr>
            <a:r>
              <a:rPr lang="en">
                <a:solidFill>
                  <a:schemeClr val="lt1"/>
                </a:solidFill>
                <a:latin typeface="Roboto Condensed Light"/>
                <a:ea typeface="Roboto Condensed Light"/>
                <a:cs typeface="Roboto Condensed Light"/>
                <a:sym typeface="Roboto Condensed Light"/>
              </a:rPr>
              <a:t>Pantalla QVGA de 2,4 pulgadas 320 x 240 px para una fácil navegación</a:t>
            </a:r>
            <a:endParaRPr>
              <a:solidFill>
                <a:schemeClr val="lt1"/>
              </a:solidFill>
              <a:latin typeface="Roboto Condensed Light"/>
              <a:ea typeface="Roboto Condensed Light"/>
              <a:cs typeface="Roboto Condensed Light"/>
              <a:sym typeface="Roboto Condensed Light"/>
            </a:endParaRPr>
          </a:p>
          <a:p>
            <a:pPr marL="457200" lvl="0" indent="-317500" algn="l" rtl="0">
              <a:lnSpc>
                <a:spcPct val="100000"/>
              </a:lnSpc>
              <a:spcBef>
                <a:spcPts val="1000"/>
              </a:spcBef>
              <a:spcAft>
                <a:spcPts val="0"/>
              </a:spcAft>
              <a:buClr>
                <a:srgbClr val="00A3E0"/>
              </a:buClr>
              <a:buSzPts val="1400"/>
              <a:buFont typeface="Roboto Condensed Light"/>
              <a:buChar char="●"/>
            </a:pPr>
            <a:r>
              <a:rPr lang="en">
                <a:solidFill>
                  <a:schemeClr val="lt1"/>
                </a:solidFill>
                <a:latin typeface="Roboto Condensed Light"/>
                <a:ea typeface="Roboto Condensed Light"/>
                <a:cs typeface="Roboto Condensed Light"/>
                <a:sym typeface="Roboto Condensed Light"/>
              </a:rPr>
              <a:t>Micrófonos frontal y trasero para una cancelación de ruido avanzada</a:t>
            </a:r>
            <a:endParaRPr>
              <a:solidFill>
                <a:schemeClr val="lt1"/>
              </a:solidFill>
              <a:latin typeface="Roboto Condensed Light"/>
              <a:ea typeface="Roboto Condensed Light"/>
              <a:cs typeface="Roboto Condensed Light"/>
              <a:sym typeface="Roboto Condensed Light"/>
            </a:endParaRPr>
          </a:p>
          <a:p>
            <a:pPr marL="457200" lvl="0" indent="-317500" algn="l" rtl="0">
              <a:lnSpc>
                <a:spcPct val="100000"/>
              </a:lnSpc>
              <a:spcBef>
                <a:spcPts val="1000"/>
              </a:spcBef>
              <a:spcAft>
                <a:spcPts val="0"/>
              </a:spcAft>
              <a:buClr>
                <a:srgbClr val="00A3E0"/>
              </a:buClr>
              <a:buSzPts val="1400"/>
              <a:buFont typeface="Roboto Condensed Light"/>
              <a:buChar char="●"/>
            </a:pPr>
            <a:r>
              <a:rPr lang="en">
                <a:solidFill>
                  <a:schemeClr val="lt1"/>
                </a:solidFill>
                <a:latin typeface="Roboto Condensed Light"/>
                <a:ea typeface="Roboto Condensed Light"/>
                <a:cs typeface="Roboto Condensed Light"/>
                <a:sym typeface="Roboto Condensed Light"/>
              </a:rPr>
              <a:t>Poderoso altavoz frontal ofrece un audio fuerte y claro</a:t>
            </a:r>
            <a:endParaRPr>
              <a:solidFill>
                <a:schemeClr val="lt1"/>
              </a:solidFill>
              <a:latin typeface="Roboto Condensed Light"/>
              <a:ea typeface="Roboto Condensed Light"/>
              <a:cs typeface="Roboto Condensed Light"/>
              <a:sym typeface="Roboto Condensed Light"/>
            </a:endParaRPr>
          </a:p>
          <a:p>
            <a:pPr marL="457200" lvl="0" indent="-317500" algn="l" rtl="0">
              <a:lnSpc>
                <a:spcPct val="100000"/>
              </a:lnSpc>
              <a:spcBef>
                <a:spcPts val="1000"/>
              </a:spcBef>
              <a:spcAft>
                <a:spcPts val="0"/>
              </a:spcAft>
              <a:buClr>
                <a:srgbClr val="00A3E0"/>
              </a:buClr>
              <a:buSzPts val="1400"/>
              <a:buFont typeface="Roboto Condensed Light"/>
              <a:buChar char="●"/>
            </a:pPr>
            <a:r>
              <a:rPr lang="en">
                <a:solidFill>
                  <a:schemeClr val="lt1"/>
                </a:solidFill>
                <a:latin typeface="Roboto Condensed Light"/>
                <a:ea typeface="Roboto Condensed Light"/>
                <a:cs typeface="Roboto Condensed Light"/>
                <a:sym typeface="Roboto Condensed Light"/>
              </a:rPr>
              <a:t>Wi-Fi 2.4 GHz y 5 GHz, y Bluetooth 5.1 para una conectividad simple</a:t>
            </a:r>
            <a:endParaRPr>
              <a:solidFill>
                <a:schemeClr val="lt1"/>
              </a:solidFill>
              <a:latin typeface="Roboto Condensed Light"/>
              <a:ea typeface="Roboto Condensed Light"/>
              <a:cs typeface="Roboto Condensed Light"/>
              <a:sym typeface="Roboto Condensed Light"/>
            </a:endParaRPr>
          </a:p>
          <a:p>
            <a:pPr marL="457200" lvl="0" indent="-317500" algn="l" rtl="0">
              <a:lnSpc>
                <a:spcPct val="100000"/>
              </a:lnSpc>
              <a:spcBef>
                <a:spcPts val="1000"/>
              </a:spcBef>
              <a:spcAft>
                <a:spcPts val="0"/>
              </a:spcAft>
              <a:buClr>
                <a:srgbClr val="00A3E0"/>
              </a:buClr>
              <a:buSzPts val="1400"/>
              <a:buFont typeface="Roboto Condensed Light"/>
              <a:buChar char="●"/>
            </a:pPr>
            <a:r>
              <a:rPr lang="en">
                <a:solidFill>
                  <a:schemeClr val="lt1"/>
                </a:solidFill>
                <a:latin typeface="Roboto Condensed Light"/>
                <a:ea typeface="Roboto Condensed Light"/>
                <a:cs typeface="Roboto Condensed Light"/>
                <a:sym typeface="Roboto Condensed Light"/>
              </a:rPr>
              <a:t>Batería delgada y de larga duración para más tiempo de conversación</a:t>
            </a:r>
            <a:endParaRPr>
              <a:solidFill>
                <a:schemeClr val="lt1"/>
              </a:solidFill>
              <a:latin typeface="Roboto Condensed Light"/>
              <a:ea typeface="Roboto Condensed Light"/>
              <a:cs typeface="Roboto Condensed Light"/>
              <a:sym typeface="Roboto Condensed Light"/>
            </a:endParaRPr>
          </a:p>
          <a:p>
            <a:pPr marL="457200" lvl="0" indent="-317500" algn="l" rtl="0">
              <a:lnSpc>
                <a:spcPct val="100000"/>
              </a:lnSpc>
              <a:spcBef>
                <a:spcPts val="1000"/>
              </a:spcBef>
              <a:spcAft>
                <a:spcPts val="1000"/>
              </a:spcAft>
              <a:buClr>
                <a:srgbClr val="00A3E0"/>
              </a:buClr>
              <a:buSzPts val="1400"/>
              <a:buFont typeface="Roboto Condensed Light"/>
              <a:buChar char="●"/>
            </a:pPr>
            <a:r>
              <a:rPr lang="en">
                <a:solidFill>
                  <a:schemeClr val="lt1"/>
                </a:solidFill>
                <a:latin typeface="Roboto Condensed Light"/>
                <a:ea typeface="Roboto Condensed Light"/>
                <a:cs typeface="Roboto Condensed Light"/>
                <a:sym typeface="Roboto Condensed Light"/>
              </a:rPr>
              <a:t>Botón de emergencia grande con un </a:t>
            </a:r>
            <a:br>
              <a:rPr lang="en">
                <a:solidFill>
                  <a:schemeClr val="lt1"/>
                </a:solidFill>
                <a:latin typeface="Roboto Condensed Light"/>
                <a:ea typeface="Roboto Condensed Light"/>
                <a:cs typeface="Roboto Condensed Light"/>
                <a:sym typeface="Roboto Condensed Light"/>
              </a:rPr>
            </a:br>
            <a:r>
              <a:rPr lang="en">
                <a:solidFill>
                  <a:schemeClr val="lt1"/>
                </a:solidFill>
                <a:latin typeface="Roboto Condensed Light"/>
                <a:ea typeface="Roboto Condensed Light"/>
                <a:cs typeface="Roboto Condensed Light"/>
                <a:sym typeface="Roboto Condensed Light"/>
              </a:rPr>
              <a:t>diseño ergonómico optimizado</a:t>
            </a:r>
            <a:endParaRPr>
              <a:solidFill>
                <a:schemeClr val="lt1"/>
              </a:solidFill>
              <a:latin typeface="Roboto Condensed Light"/>
              <a:ea typeface="Roboto Condensed Light"/>
              <a:cs typeface="Roboto Condensed Light"/>
              <a:sym typeface="Roboto Condensed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82"/>
        <p:cNvGrpSpPr/>
        <p:nvPr/>
      </p:nvGrpSpPr>
      <p:grpSpPr>
        <a:xfrm>
          <a:off x="0" y="0"/>
          <a:ext cx="0" cy="0"/>
          <a:chOff x="0" y="0"/>
          <a:chExt cx="0" cy="0"/>
        </a:xfrm>
      </p:grpSpPr>
      <p:sp>
        <p:nvSpPr>
          <p:cNvPr id="883" name="Google Shape;883;p97"/>
          <p:cNvSpPr/>
          <p:nvPr/>
        </p:nvSpPr>
        <p:spPr>
          <a:xfrm>
            <a:off x="-19050" y="-4800"/>
            <a:ext cx="9182100" cy="5153100"/>
          </a:xfrm>
          <a:prstGeom prst="rect">
            <a:avLst/>
          </a:prstGeom>
          <a:solidFill>
            <a:srgbClr val="190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100"/>
          </a:p>
        </p:txBody>
      </p:sp>
      <p:sp>
        <p:nvSpPr>
          <p:cNvPr id="884" name="Google Shape;884;p97"/>
          <p:cNvSpPr/>
          <p:nvPr/>
        </p:nvSpPr>
        <p:spPr>
          <a:xfrm>
            <a:off x="-38100" y="-4800"/>
            <a:ext cx="9182100" cy="5153100"/>
          </a:xfrm>
          <a:prstGeom prst="rect">
            <a:avLst/>
          </a:prstGeom>
          <a:solidFill>
            <a:srgbClr val="190D43">
              <a:alpha val="720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100"/>
          </a:p>
        </p:txBody>
      </p:sp>
      <p:pic>
        <p:nvPicPr>
          <p:cNvPr id="885" name="Google Shape;885;p97"/>
          <p:cNvPicPr preferRelativeResize="0"/>
          <p:nvPr/>
        </p:nvPicPr>
        <p:blipFill rotWithShape="1">
          <a:blip r:embed="rId3">
            <a:alphaModFix/>
          </a:blip>
          <a:srcRect l="6024" t="2572" r="3657"/>
          <a:stretch/>
        </p:blipFill>
        <p:spPr>
          <a:xfrm>
            <a:off x="0" y="0"/>
            <a:ext cx="8477251" cy="5143500"/>
          </a:xfrm>
          <a:prstGeom prst="rect">
            <a:avLst/>
          </a:prstGeom>
          <a:noFill/>
          <a:ln>
            <a:noFill/>
          </a:ln>
        </p:spPr>
      </p:pic>
      <p:pic>
        <p:nvPicPr>
          <p:cNvPr id="886" name="Google Shape;886;p97"/>
          <p:cNvPicPr preferRelativeResize="0"/>
          <p:nvPr/>
        </p:nvPicPr>
        <p:blipFill>
          <a:blip r:embed="rId4">
            <a:alphaModFix/>
          </a:blip>
          <a:stretch>
            <a:fillRect/>
          </a:stretch>
        </p:blipFill>
        <p:spPr>
          <a:xfrm>
            <a:off x="8376050" y="-5850"/>
            <a:ext cx="767950" cy="767950"/>
          </a:xfrm>
          <a:prstGeom prst="rect">
            <a:avLst/>
          </a:prstGeom>
          <a:noFill/>
          <a:ln>
            <a:noFill/>
          </a:ln>
        </p:spPr>
      </p:pic>
      <p:sp>
        <p:nvSpPr>
          <p:cNvPr id="887" name="Google Shape;887;p97"/>
          <p:cNvSpPr txBox="1"/>
          <p:nvPr/>
        </p:nvSpPr>
        <p:spPr>
          <a:xfrm>
            <a:off x="318725" y="243550"/>
            <a:ext cx="6128100" cy="539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800" b="1">
                <a:solidFill>
                  <a:srgbClr val="00A3E0"/>
                </a:solidFill>
                <a:latin typeface="Roboto Condensed"/>
                <a:ea typeface="Roboto Condensed"/>
                <a:cs typeface="Roboto Condensed"/>
                <a:sym typeface="Roboto Condensed"/>
              </a:rPr>
              <a:t>INFORMACIÓN CRÍTICA</a:t>
            </a:r>
            <a:endParaRPr sz="2800" b="1">
              <a:solidFill>
                <a:srgbClr val="B3B3B3"/>
              </a:solidFill>
              <a:latin typeface="Roboto Condensed"/>
              <a:ea typeface="Roboto Condensed"/>
              <a:cs typeface="Roboto Condensed"/>
              <a:sym typeface="Roboto Condensed"/>
            </a:endParaRPr>
          </a:p>
        </p:txBody>
      </p:sp>
      <p:sp>
        <p:nvSpPr>
          <p:cNvPr id="888" name="Google Shape;888;p97"/>
          <p:cNvSpPr txBox="1"/>
          <p:nvPr/>
        </p:nvSpPr>
        <p:spPr>
          <a:xfrm>
            <a:off x="318725" y="1125850"/>
            <a:ext cx="3456300" cy="57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000"/>
              </a:spcAft>
              <a:buNone/>
            </a:pPr>
            <a:r>
              <a:rPr lang="en" sz="1500" b="1">
                <a:solidFill>
                  <a:schemeClr val="lt1"/>
                </a:solidFill>
                <a:latin typeface="Roboto Condensed"/>
                <a:ea typeface="Roboto Condensed"/>
                <a:cs typeface="Roboto Condensed"/>
                <a:sym typeface="Roboto Condensed"/>
              </a:rPr>
              <a:t>MENOS CLICS, MENOS DESPLAZAMIENTO Y NAVEGACIÓN</a:t>
            </a:r>
            <a:endParaRPr sz="1500" b="1">
              <a:solidFill>
                <a:schemeClr val="lt1"/>
              </a:solidFill>
              <a:latin typeface="Roboto Condensed"/>
              <a:ea typeface="Roboto Condensed"/>
              <a:cs typeface="Roboto Condensed"/>
              <a:sym typeface="Roboto Condensed"/>
            </a:endParaRPr>
          </a:p>
        </p:txBody>
      </p:sp>
      <p:sp>
        <p:nvSpPr>
          <p:cNvPr id="889" name="Google Shape;889;p97"/>
          <p:cNvSpPr txBox="1"/>
          <p:nvPr/>
        </p:nvSpPr>
        <p:spPr>
          <a:xfrm>
            <a:off x="318725" y="1849475"/>
            <a:ext cx="3182700" cy="2473500"/>
          </a:xfrm>
          <a:prstGeom prst="rect">
            <a:avLst/>
          </a:prstGeom>
          <a:noFill/>
          <a:ln>
            <a:noFill/>
          </a:ln>
        </p:spPr>
        <p:txBody>
          <a:bodyPr spcFirstLastPara="1" wrap="square" lIns="91425" tIns="91425" rIns="91425" bIns="91425" anchor="t" anchorCtr="0">
            <a:noAutofit/>
          </a:bodyPr>
          <a:lstStyle/>
          <a:p>
            <a:pPr marL="171450" lvl="0" indent="-203200" algn="l" rtl="0">
              <a:lnSpc>
                <a:spcPct val="100000"/>
              </a:lnSpc>
              <a:spcBef>
                <a:spcPts val="0"/>
              </a:spcBef>
              <a:spcAft>
                <a:spcPts val="0"/>
              </a:spcAft>
              <a:buClr>
                <a:srgbClr val="00A1DF"/>
              </a:buClr>
              <a:buSzPts val="1400"/>
              <a:buFont typeface="Roboto Condensed Light"/>
              <a:buChar char="●"/>
            </a:pPr>
            <a:r>
              <a:rPr lang="en">
                <a:solidFill>
                  <a:schemeClr val="lt1"/>
                </a:solidFill>
                <a:latin typeface="Roboto Condensed Light"/>
                <a:ea typeface="Roboto Condensed Light"/>
                <a:cs typeface="Roboto Condensed Light"/>
                <a:sym typeface="Roboto Condensed Light"/>
              </a:rPr>
              <a:t>Pantalla grande y actualizada para una experiencia de usuario intuitiva y una navegación eficiente</a:t>
            </a:r>
            <a:endParaRPr>
              <a:solidFill>
                <a:schemeClr val="lt1"/>
              </a:solidFill>
              <a:latin typeface="Roboto Condensed Light"/>
              <a:ea typeface="Roboto Condensed Light"/>
              <a:cs typeface="Roboto Condensed Light"/>
              <a:sym typeface="Roboto Condensed Light"/>
            </a:endParaRPr>
          </a:p>
          <a:p>
            <a:pPr marL="171450" lvl="0" indent="-203200" algn="l" rtl="0">
              <a:lnSpc>
                <a:spcPct val="100000"/>
              </a:lnSpc>
              <a:spcBef>
                <a:spcPts val="1000"/>
              </a:spcBef>
              <a:spcAft>
                <a:spcPts val="0"/>
              </a:spcAft>
              <a:buClr>
                <a:srgbClr val="00A1DF"/>
              </a:buClr>
              <a:buSzPts val="1400"/>
              <a:buFont typeface="Roboto Condensed Light"/>
              <a:buChar char="●"/>
            </a:pPr>
            <a:r>
              <a:rPr lang="en">
                <a:solidFill>
                  <a:schemeClr val="lt1"/>
                </a:solidFill>
                <a:latin typeface="Roboto Condensed Light"/>
                <a:ea typeface="Roboto Condensed Light"/>
                <a:cs typeface="Roboto Condensed Light"/>
                <a:sym typeface="Roboto Condensed Light"/>
              </a:rPr>
              <a:t>Experiencia de usuario sencilla minimiza la curva de aprendizaje</a:t>
            </a:r>
            <a:endParaRPr>
              <a:solidFill>
                <a:schemeClr val="lt1"/>
              </a:solidFill>
              <a:latin typeface="Roboto Condensed Light"/>
              <a:ea typeface="Roboto Condensed Light"/>
              <a:cs typeface="Roboto Condensed Light"/>
              <a:sym typeface="Roboto Condensed Light"/>
            </a:endParaRPr>
          </a:p>
          <a:p>
            <a:pPr marL="171450" lvl="0" indent="-203200" algn="l" rtl="0">
              <a:lnSpc>
                <a:spcPct val="100000"/>
              </a:lnSpc>
              <a:spcBef>
                <a:spcPts val="1000"/>
              </a:spcBef>
              <a:spcAft>
                <a:spcPts val="0"/>
              </a:spcAft>
              <a:buClr>
                <a:srgbClr val="00A1DF"/>
              </a:buClr>
              <a:buSzPts val="1400"/>
              <a:buFont typeface="Roboto Condensed Light"/>
              <a:buChar char="●"/>
            </a:pPr>
            <a:r>
              <a:rPr lang="en">
                <a:solidFill>
                  <a:schemeClr val="lt1"/>
                </a:solidFill>
                <a:latin typeface="Roboto Condensed Light"/>
                <a:ea typeface="Roboto Condensed Light"/>
                <a:cs typeface="Roboto Condensed Light"/>
                <a:sym typeface="Roboto Condensed Light"/>
              </a:rPr>
              <a:t>Notificaciones detalladas en la pantalla principal</a:t>
            </a:r>
            <a:endParaRPr>
              <a:solidFill>
                <a:schemeClr val="lt1"/>
              </a:solidFill>
              <a:latin typeface="Roboto Condensed Light"/>
              <a:ea typeface="Roboto Condensed Light"/>
              <a:cs typeface="Roboto Condensed Light"/>
              <a:sym typeface="Roboto Condensed Light"/>
            </a:endParaRPr>
          </a:p>
          <a:p>
            <a:pPr marL="171450" lvl="0" indent="-203200" algn="l" rtl="0">
              <a:lnSpc>
                <a:spcPct val="100000"/>
              </a:lnSpc>
              <a:spcBef>
                <a:spcPts val="1000"/>
              </a:spcBef>
              <a:spcAft>
                <a:spcPts val="1000"/>
              </a:spcAft>
              <a:buClr>
                <a:srgbClr val="00A1DF"/>
              </a:buClr>
              <a:buSzPts val="1400"/>
              <a:buFont typeface="Roboto Condensed Light"/>
              <a:buChar char="●"/>
            </a:pPr>
            <a:r>
              <a:rPr lang="en">
                <a:solidFill>
                  <a:schemeClr val="lt1"/>
                </a:solidFill>
                <a:latin typeface="Roboto Condensed Light"/>
                <a:ea typeface="Roboto Condensed Light"/>
                <a:cs typeface="Roboto Condensed Light"/>
                <a:sym typeface="Roboto Condensed Light"/>
              </a:rPr>
              <a:t>Mantenga a su equipo informado y productivo</a:t>
            </a:r>
            <a:endParaRPr>
              <a:solidFill>
                <a:schemeClr val="lt1"/>
              </a:solidFill>
              <a:latin typeface="Roboto Condensed Light"/>
              <a:ea typeface="Roboto Condensed Light"/>
              <a:cs typeface="Roboto Condensed Light"/>
              <a:sym typeface="Roboto Condensed Light"/>
            </a:endParaRPr>
          </a:p>
        </p:txBody>
      </p:sp>
      <p:sp>
        <p:nvSpPr>
          <p:cNvPr id="890" name="Google Shape;890;p97"/>
          <p:cNvSpPr txBox="1"/>
          <p:nvPr/>
        </p:nvSpPr>
        <p:spPr>
          <a:xfrm>
            <a:off x="318725" y="586450"/>
            <a:ext cx="3531900" cy="539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800" b="1">
                <a:solidFill>
                  <a:srgbClr val="B3B3B3"/>
                </a:solidFill>
                <a:latin typeface="Roboto Condensed"/>
                <a:ea typeface="Roboto Condensed"/>
                <a:cs typeface="Roboto Condensed"/>
                <a:sym typeface="Roboto Condensed"/>
              </a:rPr>
              <a:t>A PRIMERA VISTA </a:t>
            </a:r>
            <a:endParaRPr sz="2800" b="1">
              <a:solidFill>
                <a:srgbClr val="B3B3B3"/>
              </a:solidFill>
              <a:latin typeface="Roboto Condensed"/>
              <a:ea typeface="Roboto Condensed"/>
              <a:cs typeface="Roboto Condensed"/>
              <a:sym typeface="Roboto Condensed"/>
            </a:endParaRPr>
          </a:p>
          <a:p>
            <a:pPr marL="0" lvl="0" indent="0" algn="l" rtl="0">
              <a:spcBef>
                <a:spcPts val="0"/>
              </a:spcBef>
              <a:spcAft>
                <a:spcPts val="0"/>
              </a:spcAft>
              <a:buClr>
                <a:schemeClr val="dk1"/>
              </a:buClr>
              <a:buSzPts val="1100"/>
              <a:buFont typeface="Arial"/>
              <a:buNone/>
            </a:pPr>
            <a:endParaRPr sz="2800" b="1">
              <a:solidFill>
                <a:srgbClr val="B3B3B3"/>
              </a:solidFill>
              <a:latin typeface="Roboto Condensed"/>
              <a:ea typeface="Roboto Condensed"/>
              <a:cs typeface="Roboto Condensed"/>
              <a:sym typeface="Roboto Condensed"/>
            </a:endParaRPr>
          </a:p>
        </p:txBody>
      </p:sp>
      <p:sp>
        <p:nvSpPr>
          <p:cNvPr id="891" name="Google Shape;891;p97"/>
          <p:cNvSpPr txBox="1"/>
          <p:nvPr/>
        </p:nvSpPr>
        <p:spPr>
          <a:xfrm>
            <a:off x="5124950" y="2717375"/>
            <a:ext cx="1848000" cy="400200"/>
          </a:xfrm>
          <a:prstGeom prst="rect">
            <a:avLst/>
          </a:prstGeom>
          <a:solidFill>
            <a:srgbClr val="FF00FF"/>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lt1"/>
                </a:solidFill>
                <a:latin typeface="Roboto Condensed"/>
                <a:ea typeface="Roboto Condensed"/>
                <a:cs typeface="Roboto Condensed"/>
                <a:sym typeface="Roboto Condensed"/>
              </a:rPr>
              <a:t>Animated gif to follow</a:t>
            </a:r>
            <a:endParaRPr>
              <a:solidFill>
                <a:schemeClr val="lt1"/>
              </a:solidFill>
              <a:latin typeface="Roboto Condensed"/>
              <a:ea typeface="Roboto Condensed"/>
              <a:cs typeface="Roboto Condensed"/>
              <a:sym typeface="Roboto Condensed"/>
            </a:endParaRPr>
          </a:p>
        </p:txBody>
      </p:sp>
      <p:pic>
        <p:nvPicPr>
          <p:cNvPr id="892" name="Google Shape;892;p97"/>
          <p:cNvPicPr preferRelativeResize="0"/>
          <p:nvPr/>
        </p:nvPicPr>
        <p:blipFill rotWithShape="1">
          <a:blip r:embed="rId5">
            <a:alphaModFix/>
          </a:blip>
          <a:srcRect/>
          <a:stretch/>
        </p:blipFill>
        <p:spPr>
          <a:xfrm>
            <a:off x="8745884" y="4742014"/>
            <a:ext cx="311507" cy="311507"/>
          </a:xfrm>
          <a:prstGeom prst="rect">
            <a:avLst/>
          </a:prstGeom>
          <a:noFill/>
          <a:ln>
            <a:noFill/>
          </a:ln>
        </p:spPr>
      </p:pic>
      <p:pic>
        <p:nvPicPr>
          <p:cNvPr id="893" name="Google Shape;893;p97"/>
          <p:cNvPicPr preferRelativeResize="0"/>
          <p:nvPr/>
        </p:nvPicPr>
        <p:blipFill rotWithShape="1">
          <a:blip r:embed="rId6">
            <a:alphaModFix/>
          </a:blip>
          <a:srcRect l="7858" t="35584" r="10873" b="23009"/>
          <a:stretch/>
        </p:blipFill>
        <p:spPr>
          <a:xfrm>
            <a:off x="4100800" y="0"/>
            <a:ext cx="3645553" cy="51435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97"/>
        <p:cNvGrpSpPr/>
        <p:nvPr/>
      </p:nvGrpSpPr>
      <p:grpSpPr>
        <a:xfrm>
          <a:off x="0" y="0"/>
          <a:ext cx="0" cy="0"/>
          <a:chOff x="0" y="0"/>
          <a:chExt cx="0" cy="0"/>
        </a:xfrm>
      </p:grpSpPr>
      <p:pic>
        <p:nvPicPr>
          <p:cNvPr id="898" name="Google Shape;898;p98"/>
          <p:cNvPicPr preferRelativeResize="0"/>
          <p:nvPr/>
        </p:nvPicPr>
        <p:blipFill rotWithShape="1">
          <a:blip r:embed="rId3">
            <a:alphaModFix/>
          </a:blip>
          <a:srcRect t="4303" b="10971"/>
          <a:stretch/>
        </p:blipFill>
        <p:spPr>
          <a:xfrm>
            <a:off x="-450" y="-5850"/>
            <a:ext cx="9144003" cy="5167499"/>
          </a:xfrm>
          <a:prstGeom prst="rect">
            <a:avLst/>
          </a:prstGeom>
          <a:noFill/>
          <a:ln>
            <a:noFill/>
          </a:ln>
        </p:spPr>
      </p:pic>
      <p:sp>
        <p:nvSpPr>
          <p:cNvPr id="899" name="Google Shape;899;p98"/>
          <p:cNvSpPr/>
          <p:nvPr/>
        </p:nvSpPr>
        <p:spPr>
          <a:xfrm>
            <a:off x="-38550" y="-4800"/>
            <a:ext cx="9182100" cy="5153100"/>
          </a:xfrm>
          <a:prstGeom prst="rect">
            <a:avLst/>
          </a:prstGeom>
          <a:solidFill>
            <a:srgbClr val="190D43">
              <a:alpha val="720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100"/>
          </a:p>
        </p:txBody>
      </p:sp>
      <p:pic>
        <p:nvPicPr>
          <p:cNvPr id="900" name="Google Shape;900;p98"/>
          <p:cNvPicPr preferRelativeResize="0"/>
          <p:nvPr/>
        </p:nvPicPr>
        <p:blipFill rotWithShape="1">
          <a:blip r:embed="rId4">
            <a:alphaModFix/>
          </a:blip>
          <a:srcRect t="-1362" b="1172"/>
          <a:stretch/>
        </p:blipFill>
        <p:spPr>
          <a:xfrm>
            <a:off x="4771636" y="-17001"/>
            <a:ext cx="3767176" cy="5095178"/>
          </a:xfrm>
          <a:prstGeom prst="rect">
            <a:avLst/>
          </a:prstGeom>
          <a:noFill/>
          <a:ln>
            <a:noFill/>
          </a:ln>
        </p:spPr>
      </p:pic>
      <p:pic>
        <p:nvPicPr>
          <p:cNvPr id="901" name="Google Shape;901;p98"/>
          <p:cNvPicPr preferRelativeResize="0"/>
          <p:nvPr/>
        </p:nvPicPr>
        <p:blipFill>
          <a:blip r:embed="rId5">
            <a:alphaModFix/>
          </a:blip>
          <a:stretch>
            <a:fillRect/>
          </a:stretch>
        </p:blipFill>
        <p:spPr>
          <a:xfrm>
            <a:off x="8376050" y="-5850"/>
            <a:ext cx="767950" cy="767950"/>
          </a:xfrm>
          <a:prstGeom prst="rect">
            <a:avLst/>
          </a:prstGeom>
          <a:noFill/>
          <a:ln>
            <a:noFill/>
          </a:ln>
        </p:spPr>
      </p:pic>
      <p:pic>
        <p:nvPicPr>
          <p:cNvPr id="902" name="Google Shape;902;p98"/>
          <p:cNvPicPr preferRelativeResize="0"/>
          <p:nvPr/>
        </p:nvPicPr>
        <p:blipFill rotWithShape="1">
          <a:blip r:embed="rId6">
            <a:alphaModFix/>
          </a:blip>
          <a:srcRect/>
          <a:stretch/>
        </p:blipFill>
        <p:spPr>
          <a:xfrm>
            <a:off x="8745884" y="4742014"/>
            <a:ext cx="311507" cy="311507"/>
          </a:xfrm>
          <a:prstGeom prst="rect">
            <a:avLst/>
          </a:prstGeom>
          <a:noFill/>
          <a:ln>
            <a:noFill/>
          </a:ln>
        </p:spPr>
      </p:pic>
      <p:sp>
        <p:nvSpPr>
          <p:cNvPr id="903" name="Google Shape;903;p98"/>
          <p:cNvSpPr txBox="1"/>
          <p:nvPr/>
        </p:nvSpPr>
        <p:spPr>
          <a:xfrm>
            <a:off x="318725" y="243550"/>
            <a:ext cx="6128100" cy="539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800" b="1">
                <a:solidFill>
                  <a:srgbClr val="00A1DF"/>
                </a:solidFill>
                <a:latin typeface="Roboto Condensed"/>
                <a:ea typeface="Roboto Condensed"/>
                <a:cs typeface="Roboto Condensed"/>
                <a:sym typeface="Roboto Condensed"/>
              </a:rPr>
              <a:t>CONECTE </a:t>
            </a:r>
            <a:r>
              <a:rPr lang="en" sz="2800" b="1">
                <a:solidFill>
                  <a:srgbClr val="B3B3B3"/>
                </a:solidFill>
                <a:latin typeface="Roboto Condensed"/>
                <a:ea typeface="Roboto Condensed"/>
                <a:cs typeface="Roboto Condensed"/>
                <a:sym typeface="Roboto Condensed"/>
              </a:rPr>
              <a:t>Y COLABORE</a:t>
            </a:r>
            <a:endParaRPr sz="2800" b="1">
              <a:solidFill>
                <a:srgbClr val="B3B3B3"/>
              </a:solidFill>
              <a:latin typeface="Roboto Condensed"/>
              <a:ea typeface="Roboto Condensed"/>
              <a:cs typeface="Roboto Condensed"/>
              <a:sym typeface="Roboto Condensed"/>
            </a:endParaRPr>
          </a:p>
          <a:p>
            <a:pPr marL="0" lvl="0" indent="0" algn="l" rtl="0">
              <a:spcBef>
                <a:spcPts val="0"/>
              </a:spcBef>
              <a:spcAft>
                <a:spcPts val="0"/>
              </a:spcAft>
              <a:buClr>
                <a:schemeClr val="dk1"/>
              </a:buClr>
              <a:buSzPts val="1100"/>
              <a:buFont typeface="Arial"/>
              <a:buNone/>
            </a:pPr>
            <a:endParaRPr sz="2800" b="1">
              <a:solidFill>
                <a:srgbClr val="B3B3B3"/>
              </a:solidFill>
              <a:latin typeface="Roboto Condensed"/>
              <a:ea typeface="Roboto Condensed"/>
              <a:cs typeface="Roboto Condensed"/>
              <a:sym typeface="Roboto Condensed"/>
            </a:endParaRPr>
          </a:p>
        </p:txBody>
      </p:sp>
      <p:sp>
        <p:nvSpPr>
          <p:cNvPr id="904" name="Google Shape;904;p98"/>
          <p:cNvSpPr txBox="1"/>
          <p:nvPr/>
        </p:nvSpPr>
        <p:spPr>
          <a:xfrm>
            <a:off x="235225" y="1288625"/>
            <a:ext cx="3018000" cy="3082200"/>
          </a:xfrm>
          <a:prstGeom prst="rect">
            <a:avLst/>
          </a:prstGeom>
          <a:noFill/>
          <a:ln>
            <a:noFill/>
          </a:ln>
        </p:spPr>
        <p:txBody>
          <a:bodyPr spcFirstLastPara="1" wrap="square" lIns="91425" tIns="91425" rIns="91425" bIns="91425" anchor="t" anchorCtr="0">
            <a:noAutofit/>
          </a:bodyPr>
          <a:lstStyle/>
          <a:p>
            <a:pPr marL="457200" lvl="0" indent="-317500" algn="l" rtl="0">
              <a:lnSpc>
                <a:spcPct val="100000"/>
              </a:lnSpc>
              <a:spcBef>
                <a:spcPts val="1200"/>
              </a:spcBef>
              <a:spcAft>
                <a:spcPts val="0"/>
              </a:spcAft>
              <a:buClr>
                <a:srgbClr val="00A3E0"/>
              </a:buClr>
              <a:buSzPts val="1400"/>
              <a:buFont typeface="Roboto Condensed Light"/>
              <a:buChar char="●"/>
            </a:pPr>
            <a:r>
              <a:rPr lang="en">
                <a:solidFill>
                  <a:schemeClr val="lt1"/>
                </a:solidFill>
                <a:latin typeface="Roboto Condensed Light"/>
                <a:ea typeface="Roboto Condensed Light"/>
                <a:cs typeface="Roboto Condensed Light"/>
                <a:sym typeface="Roboto Condensed Light"/>
              </a:rPr>
              <a:t>Optimice la seguridad, la protección y la conectividad en un único flujo de trabajo</a:t>
            </a:r>
            <a:endParaRPr>
              <a:solidFill>
                <a:schemeClr val="lt1"/>
              </a:solidFill>
              <a:latin typeface="Roboto Condensed Light"/>
              <a:ea typeface="Roboto Condensed Light"/>
              <a:cs typeface="Roboto Condensed Light"/>
              <a:sym typeface="Roboto Condensed Light"/>
            </a:endParaRPr>
          </a:p>
          <a:p>
            <a:pPr marL="457200" lvl="0" indent="-317500" algn="l" rtl="0">
              <a:lnSpc>
                <a:spcPct val="100000"/>
              </a:lnSpc>
              <a:spcBef>
                <a:spcPts val="1000"/>
              </a:spcBef>
              <a:spcAft>
                <a:spcPts val="0"/>
              </a:spcAft>
              <a:buClr>
                <a:srgbClr val="00A3E0"/>
              </a:buClr>
              <a:buSzPts val="1400"/>
              <a:buFont typeface="Roboto Condensed Light"/>
              <a:buChar char="●"/>
            </a:pPr>
            <a:r>
              <a:rPr lang="en">
                <a:solidFill>
                  <a:schemeClr val="lt1"/>
                </a:solidFill>
                <a:latin typeface="Roboto Condensed Light"/>
                <a:ea typeface="Roboto Condensed Light"/>
                <a:cs typeface="Roboto Condensed Light"/>
                <a:sym typeface="Roboto Condensed Light"/>
              </a:rPr>
              <a:t>Colabore con los sistemas de video vigilancia, los sensores y mucho más</a:t>
            </a:r>
            <a:endParaRPr>
              <a:solidFill>
                <a:schemeClr val="lt1"/>
              </a:solidFill>
              <a:latin typeface="Roboto Condensed Light"/>
              <a:ea typeface="Roboto Condensed Light"/>
              <a:cs typeface="Roboto Condensed Light"/>
              <a:sym typeface="Roboto Condensed Light"/>
            </a:endParaRPr>
          </a:p>
          <a:p>
            <a:pPr marL="457200" lvl="0" indent="-317500" algn="l" rtl="0">
              <a:lnSpc>
                <a:spcPct val="100000"/>
              </a:lnSpc>
              <a:spcBef>
                <a:spcPts val="1000"/>
              </a:spcBef>
              <a:spcAft>
                <a:spcPts val="0"/>
              </a:spcAft>
              <a:buClr>
                <a:srgbClr val="00A3E0"/>
              </a:buClr>
              <a:buSzPts val="1400"/>
              <a:buFont typeface="Roboto Condensed Light"/>
              <a:buChar char="●"/>
            </a:pPr>
            <a:r>
              <a:rPr lang="en">
                <a:solidFill>
                  <a:schemeClr val="lt1"/>
                </a:solidFill>
                <a:latin typeface="Roboto Condensed Light"/>
                <a:ea typeface="Roboto Condensed Light"/>
                <a:cs typeface="Roboto Condensed Light"/>
                <a:sym typeface="Roboto Condensed Light"/>
              </a:rPr>
              <a:t>Mantenga a su equipo al máximo de la productividad y eficiencia</a:t>
            </a:r>
            <a:endParaRPr>
              <a:solidFill>
                <a:schemeClr val="lt1"/>
              </a:solidFill>
              <a:latin typeface="Roboto Condensed Light"/>
              <a:ea typeface="Roboto Condensed Light"/>
              <a:cs typeface="Roboto Condensed Light"/>
              <a:sym typeface="Roboto Condensed Light"/>
            </a:endParaRPr>
          </a:p>
          <a:p>
            <a:pPr marL="457200" lvl="0" indent="-317500" algn="l" rtl="0">
              <a:lnSpc>
                <a:spcPct val="100000"/>
              </a:lnSpc>
              <a:spcBef>
                <a:spcPts val="1000"/>
              </a:spcBef>
              <a:spcAft>
                <a:spcPts val="1000"/>
              </a:spcAft>
              <a:buClr>
                <a:srgbClr val="00A3E0"/>
              </a:buClr>
              <a:buSzPts val="1400"/>
              <a:buFont typeface="Roboto Condensed Light"/>
              <a:buChar char="●"/>
            </a:pPr>
            <a:r>
              <a:rPr lang="en">
                <a:solidFill>
                  <a:schemeClr val="lt1"/>
                </a:solidFill>
                <a:latin typeface="Roboto Condensed Light"/>
                <a:ea typeface="Roboto Condensed Light"/>
                <a:cs typeface="Roboto Condensed Light"/>
                <a:sym typeface="Roboto Condensed Light"/>
              </a:rPr>
              <a:t>Conectividad escalable con el ecosistema de Motorola Solutions</a:t>
            </a:r>
            <a:endParaRPr>
              <a:solidFill>
                <a:schemeClr val="lt1"/>
              </a:solidFill>
              <a:latin typeface="Roboto Condensed Light"/>
              <a:ea typeface="Roboto Condensed Light"/>
              <a:cs typeface="Roboto Condensed Light"/>
              <a:sym typeface="Roboto Condensed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08"/>
        <p:cNvGrpSpPr/>
        <p:nvPr/>
      </p:nvGrpSpPr>
      <p:grpSpPr>
        <a:xfrm>
          <a:off x="0" y="0"/>
          <a:ext cx="0" cy="0"/>
          <a:chOff x="0" y="0"/>
          <a:chExt cx="0" cy="0"/>
        </a:xfrm>
      </p:grpSpPr>
      <p:pic>
        <p:nvPicPr>
          <p:cNvPr id="909" name="Google Shape;909;p99"/>
          <p:cNvPicPr preferRelativeResize="0"/>
          <p:nvPr/>
        </p:nvPicPr>
        <p:blipFill rotWithShape="1">
          <a:blip r:embed="rId3">
            <a:alphaModFix/>
          </a:blip>
          <a:srcRect l="6024" t="2572" r="3657"/>
          <a:stretch/>
        </p:blipFill>
        <p:spPr>
          <a:xfrm>
            <a:off x="0" y="0"/>
            <a:ext cx="8477251" cy="5143500"/>
          </a:xfrm>
          <a:prstGeom prst="rect">
            <a:avLst/>
          </a:prstGeom>
          <a:noFill/>
          <a:ln>
            <a:noFill/>
          </a:ln>
        </p:spPr>
      </p:pic>
      <p:sp>
        <p:nvSpPr>
          <p:cNvPr id="910" name="Google Shape;910;p99"/>
          <p:cNvSpPr/>
          <p:nvPr/>
        </p:nvSpPr>
        <p:spPr>
          <a:xfrm>
            <a:off x="-19050" y="-4800"/>
            <a:ext cx="9182100" cy="5153100"/>
          </a:xfrm>
          <a:prstGeom prst="rect">
            <a:avLst/>
          </a:prstGeom>
          <a:solidFill>
            <a:srgbClr val="190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100"/>
          </a:p>
        </p:txBody>
      </p:sp>
      <p:sp>
        <p:nvSpPr>
          <p:cNvPr id="911" name="Google Shape;911;p99"/>
          <p:cNvSpPr/>
          <p:nvPr/>
        </p:nvSpPr>
        <p:spPr>
          <a:xfrm>
            <a:off x="-38100" y="-4800"/>
            <a:ext cx="9182100" cy="5153100"/>
          </a:xfrm>
          <a:prstGeom prst="rect">
            <a:avLst/>
          </a:prstGeom>
          <a:solidFill>
            <a:srgbClr val="190D43">
              <a:alpha val="720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100"/>
          </a:p>
        </p:txBody>
      </p:sp>
      <p:sp>
        <p:nvSpPr>
          <p:cNvPr id="912" name="Google Shape;912;p99"/>
          <p:cNvSpPr txBox="1"/>
          <p:nvPr/>
        </p:nvSpPr>
        <p:spPr>
          <a:xfrm>
            <a:off x="242525" y="167350"/>
            <a:ext cx="7486500" cy="4707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1200"/>
              </a:spcAft>
              <a:buNone/>
            </a:pPr>
            <a:r>
              <a:rPr lang="en" sz="2800" b="1">
                <a:solidFill>
                  <a:srgbClr val="00A1DF"/>
                </a:solidFill>
                <a:latin typeface="Roboto Condensed"/>
                <a:ea typeface="Roboto Condensed"/>
                <a:cs typeface="Roboto Condensed"/>
                <a:sym typeface="Roboto Condensed"/>
              </a:rPr>
              <a:t>MOTOTRBO R7</a:t>
            </a:r>
            <a:r>
              <a:rPr lang="en" sz="2800" b="1">
                <a:solidFill>
                  <a:srgbClr val="B3B3B3"/>
                </a:solidFill>
                <a:latin typeface="Roboto Condensed"/>
                <a:ea typeface="Roboto Condensed"/>
                <a:cs typeface="Roboto Condensed"/>
                <a:sym typeface="Roboto Condensed"/>
              </a:rPr>
              <a:t> POSICIONAMIENTO</a:t>
            </a:r>
            <a:endParaRPr sz="2800" b="1">
              <a:solidFill>
                <a:srgbClr val="B3B3B3"/>
              </a:solidFill>
              <a:latin typeface="Roboto Condensed"/>
              <a:ea typeface="Roboto Condensed"/>
              <a:cs typeface="Roboto Condensed"/>
              <a:sym typeface="Roboto Condensed"/>
            </a:endParaRPr>
          </a:p>
        </p:txBody>
      </p:sp>
      <p:pic>
        <p:nvPicPr>
          <p:cNvPr id="913" name="Google Shape;913;p99"/>
          <p:cNvPicPr preferRelativeResize="0"/>
          <p:nvPr/>
        </p:nvPicPr>
        <p:blipFill>
          <a:blip r:embed="rId4">
            <a:alphaModFix/>
          </a:blip>
          <a:stretch>
            <a:fillRect/>
          </a:stretch>
        </p:blipFill>
        <p:spPr>
          <a:xfrm>
            <a:off x="8376050" y="-5850"/>
            <a:ext cx="767950" cy="767950"/>
          </a:xfrm>
          <a:prstGeom prst="rect">
            <a:avLst/>
          </a:prstGeom>
          <a:noFill/>
          <a:ln>
            <a:noFill/>
          </a:ln>
        </p:spPr>
      </p:pic>
      <p:pic>
        <p:nvPicPr>
          <p:cNvPr id="914" name="Google Shape;914;p99"/>
          <p:cNvPicPr preferRelativeResize="0"/>
          <p:nvPr/>
        </p:nvPicPr>
        <p:blipFill rotWithShape="1">
          <a:blip r:embed="rId5">
            <a:alphaModFix/>
          </a:blip>
          <a:srcRect/>
          <a:stretch/>
        </p:blipFill>
        <p:spPr>
          <a:xfrm>
            <a:off x="8745884" y="4742014"/>
            <a:ext cx="311507" cy="311507"/>
          </a:xfrm>
          <a:prstGeom prst="rect">
            <a:avLst/>
          </a:prstGeom>
          <a:noFill/>
          <a:ln>
            <a:noFill/>
          </a:ln>
        </p:spPr>
      </p:pic>
      <p:sp>
        <p:nvSpPr>
          <p:cNvPr id="915" name="Google Shape;915;p99"/>
          <p:cNvSpPr/>
          <p:nvPr/>
        </p:nvSpPr>
        <p:spPr>
          <a:xfrm>
            <a:off x="3592738" y="719225"/>
            <a:ext cx="2609100" cy="2400300"/>
          </a:xfrm>
          <a:prstGeom prst="rect">
            <a:avLst/>
          </a:prstGeom>
          <a:solidFill>
            <a:srgbClr val="FFFFFF"/>
          </a:solidFill>
          <a:ln w="19050" cap="flat" cmpd="sng">
            <a:solidFill>
              <a:srgbClr val="6D6E71"/>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None/>
            </a:pPr>
            <a:endParaRPr sz="1100" b="0" i="0" u="none" strike="noStrike" cap="none">
              <a:solidFill>
                <a:srgbClr val="FFFFFF"/>
              </a:solidFill>
              <a:latin typeface="Arial"/>
              <a:ea typeface="Arial"/>
              <a:cs typeface="Arial"/>
              <a:sym typeface="Arial"/>
            </a:endParaRPr>
          </a:p>
        </p:txBody>
      </p:sp>
      <p:sp>
        <p:nvSpPr>
          <p:cNvPr id="916" name="Google Shape;916;p99"/>
          <p:cNvSpPr/>
          <p:nvPr/>
        </p:nvSpPr>
        <p:spPr>
          <a:xfrm>
            <a:off x="1835463" y="722825"/>
            <a:ext cx="1509000" cy="2400300"/>
          </a:xfrm>
          <a:prstGeom prst="rect">
            <a:avLst/>
          </a:prstGeom>
          <a:solidFill>
            <a:srgbClr val="FFFFFF"/>
          </a:solidFill>
          <a:ln w="19050" cap="flat" cmpd="sng">
            <a:solidFill>
              <a:srgbClr val="6D6E71"/>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None/>
            </a:pPr>
            <a:endParaRPr sz="1100" b="0" i="0" u="none" strike="noStrike" cap="none">
              <a:solidFill>
                <a:srgbClr val="FFFFFF"/>
              </a:solidFill>
              <a:latin typeface="Arial"/>
              <a:ea typeface="Arial"/>
              <a:cs typeface="Arial"/>
              <a:sym typeface="Arial"/>
            </a:endParaRPr>
          </a:p>
        </p:txBody>
      </p:sp>
      <p:sp>
        <p:nvSpPr>
          <p:cNvPr id="917" name="Google Shape;917;p99"/>
          <p:cNvSpPr/>
          <p:nvPr/>
        </p:nvSpPr>
        <p:spPr>
          <a:xfrm>
            <a:off x="6347150" y="722825"/>
            <a:ext cx="961500" cy="2400300"/>
          </a:xfrm>
          <a:prstGeom prst="rect">
            <a:avLst/>
          </a:prstGeom>
          <a:solidFill>
            <a:srgbClr val="FFFFFF"/>
          </a:solidFill>
          <a:ln w="19050" cap="flat" cmpd="sng">
            <a:solidFill>
              <a:srgbClr val="6D6E71"/>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None/>
            </a:pPr>
            <a:endParaRPr sz="1100" b="0" i="0" u="none" strike="noStrike" cap="none">
              <a:solidFill>
                <a:srgbClr val="FFFFFF"/>
              </a:solidFill>
              <a:latin typeface="Arial"/>
              <a:ea typeface="Arial"/>
              <a:cs typeface="Arial"/>
              <a:sym typeface="Arial"/>
            </a:endParaRPr>
          </a:p>
        </p:txBody>
      </p:sp>
      <p:sp>
        <p:nvSpPr>
          <p:cNvPr id="918" name="Google Shape;918;p99"/>
          <p:cNvSpPr/>
          <p:nvPr/>
        </p:nvSpPr>
        <p:spPr>
          <a:xfrm>
            <a:off x="258149" y="722825"/>
            <a:ext cx="1392600" cy="2400300"/>
          </a:xfrm>
          <a:prstGeom prst="rect">
            <a:avLst/>
          </a:prstGeom>
          <a:solidFill>
            <a:srgbClr val="FFFFFF"/>
          </a:solidFill>
          <a:ln w="19050" cap="flat" cmpd="sng">
            <a:solidFill>
              <a:srgbClr val="6D6E71"/>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None/>
            </a:pPr>
            <a:endParaRPr sz="1100" b="0" i="0" u="none" strike="noStrike" cap="none">
              <a:solidFill>
                <a:srgbClr val="FFFFFF"/>
              </a:solidFill>
              <a:latin typeface="Arial"/>
              <a:ea typeface="Arial"/>
              <a:cs typeface="Arial"/>
              <a:sym typeface="Arial"/>
            </a:endParaRPr>
          </a:p>
        </p:txBody>
      </p:sp>
      <p:cxnSp>
        <p:nvCxnSpPr>
          <p:cNvPr id="919" name="Google Shape;919;p99"/>
          <p:cNvCxnSpPr/>
          <p:nvPr/>
        </p:nvCxnSpPr>
        <p:spPr>
          <a:xfrm>
            <a:off x="258149" y="1999175"/>
            <a:ext cx="1392600" cy="0"/>
          </a:xfrm>
          <a:prstGeom prst="straightConnector1">
            <a:avLst/>
          </a:prstGeom>
          <a:noFill/>
          <a:ln w="28575" cap="flat" cmpd="sng">
            <a:solidFill>
              <a:srgbClr val="6D6E71"/>
            </a:solidFill>
            <a:prstDash val="dash"/>
            <a:round/>
            <a:headEnd type="none" w="sm" len="sm"/>
            <a:tailEnd type="none" w="sm" len="sm"/>
          </a:ln>
        </p:spPr>
      </p:cxnSp>
      <p:cxnSp>
        <p:nvCxnSpPr>
          <p:cNvPr id="920" name="Google Shape;920;p99"/>
          <p:cNvCxnSpPr/>
          <p:nvPr/>
        </p:nvCxnSpPr>
        <p:spPr>
          <a:xfrm>
            <a:off x="1851197" y="1984887"/>
            <a:ext cx="1509000" cy="0"/>
          </a:xfrm>
          <a:prstGeom prst="straightConnector1">
            <a:avLst/>
          </a:prstGeom>
          <a:noFill/>
          <a:ln w="28575" cap="flat" cmpd="sng">
            <a:solidFill>
              <a:srgbClr val="6D6E71"/>
            </a:solidFill>
            <a:prstDash val="dash"/>
            <a:round/>
            <a:headEnd type="none" w="sm" len="sm"/>
            <a:tailEnd type="none" w="sm" len="sm"/>
          </a:ln>
        </p:spPr>
      </p:cxnSp>
      <p:cxnSp>
        <p:nvCxnSpPr>
          <p:cNvPr id="921" name="Google Shape;921;p99"/>
          <p:cNvCxnSpPr/>
          <p:nvPr/>
        </p:nvCxnSpPr>
        <p:spPr>
          <a:xfrm>
            <a:off x="3631350" y="1963088"/>
            <a:ext cx="1299000" cy="23400"/>
          </a:xfrm>
          <a:prstGeom prst="straightConnector1">
            <a:avLst/>
          </a:prstGeom>
          <a:noFill/>
          <a:ln w="28575" cap="flat" cmpd="sng">
            <a:solidFill>
              <a:srgbClr val="6D6E71"/>
            </a:solidFill>
            <a:prstDash val="dash"/>
            <a:round/>
            <a:headEnd type="none" w="sm" len="sm"/>
            <a:tailEnd type="none" w="sm" len="sm"/>
          </a:ln>
        </p:spPr>
      </p:cxnSp>
      <p:grpSp>
        <p:nvGrpSpPr>
          <p:cNvPr id="922" name="Google Shape;922;p99"/>
          <p:cNvGrpSpPr/>
          <p:nvPr/>
        </p:nvGrpSpPr>
        <p:grpSpPr>
          <a:xfrm>
            <a:off x="1108253" y="716972"/>
            <a:ext cx="465975" cy="1173978"/>
            <a:chOff x="1645980" y="1965976"/>
            <a:chExt cx="621300" cy="1565304"/>
          </a:xfrm>
        </p:grpSpPr>
        <p:sp>
          <p:nvSpPr>
            <p:cNvPr id="923" name="Google Shape;923;p99"/>
            <p:cNvSpPr txBox="1"/>
            <p:nvPr/>
          </p:nvSpPr>
          <p:spPr>
            <a:xfrm>
              <a:off x="1645980" y="3392680"/>
              <a:ext cx="621300" cy="138600"/>
            </a:xfrm>
            <a:prstGeom prst="rect">
              <a:avLst/>
            </a:prstGeom>
            <a:noFill/>
            <a:ln>
              <a:noFill/>
            </a:ln>
          </p:spPr>
          <p:txBody>
            <a:bodyPr spcFirstLastPara="1" wrap="square" lIns="27000" tIns="0" rIns="27000" bIns="0" anchor="t" anchorCtr="0">
              <a:noAutofit/>
            </a:bodyPr>
            <a:lstStyle/>
            <a:p>
              <a:pPr marL="0" marR="0" lvl="0" indent="0" algn="ctr" rtl="0">
                <a:lnSpc>
                  <a:spcPct val="100000"/>
                </a:lnSpc>
                <a:spcBef>
                  <a:spcPts val="0"/>
                </a:spcBef>
                <a:spcAft>
                  <a:spcPts val="0"/>
                </a:spcAft>
                <a:buNone/>
              </a:pPr>
              <a:r>
                <a:rPr lang="en" sz="700"/>
                <a:t>DEP450</a:t>
              </a:r>
              <a:endParaRPr sz="700" b="0" i="0" u="none" strike="noStrike" cap="none">
                <a:solidFill>
                  <a:srgbClr val="000000"/>
                </a:solidFill>
                <a:latin typeface="Arial"/>
                <a:ea typeface="Arial"/>
                <a:cs typeface="Arial"/>
                <a:sym typeface="Arial"/>
              </a:endParaRPr>
            </a:p>
          </p:txBody>
        </p:sp>
        <p:pic>
          <p:nvPicPr>
            <p:cNvPr id="924" name="Google Shape;924;p99" descr="C:\Users\njpw43\Downloads\MOTOTRBO Comm Tier Portable-stubby-antenna-front.png"/>
            <p:cNvPicPr preferRelativeResize="0"/>
            <p:nvPr/>
          </p:nvPicPr>
          <p:blipFill rotWithShape="1">
            <a:blip r:embed="rId6">
              <a:alphaModFix/>
            </a:blip>
            <a:srcRect/>
            <a:stretch/>
          </p:blipFill>
          <p:spPr>
            <a:xfrm>
              <a:off x="1763704" y="1965976"/>
              <a:ext cx="457200" cy="1409843"/>
            </a:xfrm>
            <a:prstGeom prst="rect">
              <a:avLst/>
            </a:prstGeom>
            <a:noFill/>
            <a:ln>
              <a:noFill/>
            </a:ln>
          </p:spPr>
        </p:pic>
      </p:grpSp>
      <p:grpSp>
        <p:nvGrpSpPr>
          <p:cNvPr id="925" name="Google Shape;925;p99"/>
          <p:cNvGrpSpPr/>
          <p:nvPr/>
        </p:nvGrpSpPr>
        <p:grpSpPr>
          <a:xfrm>
            <a:off x="323381" y="2022628"/>
            <a:ext cx="1061884" cy="524650"/>
            <a:chOff x="813077" y="4168249"/>
            <a:chExt cx="1415845" cy="699534"/>
          </a:xfrm>
        </p:grpSpPr>
        <p:sp>
          <p:nvSpPr>
            <p:cNvPr id="926" name="Google Shape;926;p99"/>
            <p:cNvSpPr txBox="1"/>
            <p:nvPr/>
          </p:nvSpPr>
          <p:spPr>
            <a:xfrm>
              <a:off x="1599397" y="4729183"/>
              <a:ext cx="508800" cy="138600"/>
            </a:xfrm>
            <a:prstGeom prst="rect">
              <a:avLst/>
            </a:prstGeom>
            <a:noFill/>
            <a:ln>
              <a:noFill/>
            </a:ln>
          </p:spPr>
          <p:txBody>
            <a:bodyPr spcFirstLastPara="1" wrap="square" lIns="27000" tIns="0" rIns="27000" bIns="0" anchor="t" anchorCtr="0">
              <a:noAutofit/>
            </a:bodyPr>
            <a:lstStyle/>
            <a:p>
              <a:pPr marL="0" marR="0" lvl="0" indent="0" algn="ctr" rtl="0">
                <a:lnSpc>
                  <a:spcPct val="100000"/>
                </a:lnSpc>
                <a:spcBef>
                  <a:spcPts val="0"/>
                </a:spcBef>
                <a:spcAft>
                  <a:spcPts val="0"/>
                </a:spcAft>
                <a:buNone/>
              </a:pPr>
              <a:r>
                <a:rPr lang="en" sz="700"/>
                <a:t>DE</a:t>
              </a:r>
              <a:r>
                <a:rPr lang="en" sz="700" b="0" i="0" u="none" strike="noStrike" cap="none">
                  <a:solidFill>
                    <a:srgbClr val="000000"/>
                  </a:solidFill>
                  <a:latin typeface="Arial"/>
                  <a:ea typeface="Arial"/>
                  <a:cs typeface="Arial"/>
                  <a:sym typeface="Arial"/>
                </a:rPr>
                <a:t>M300d</a:t>
              </a:r>
              <a:endParaRPr sz="700" b="0" i="0" u="none" strike="noStrike" cap="none">
                <a:solidFill>
                  <a:srgbClr val="000000"/>
                </a:solidFill>
                <a:latin typeface="Arial"/>
                <a:ea typeface="Arial"/>
                <a:cs typeface="Arial"/>
                <a:sym typeface="Arial"/>
              </a:endParaRPr>
            </a:p>
          </p:txBody>
        </p:sp>
        <p:pic>
          <p:nvPicPr>
            <p:cNvPr id="927" name="Google Shape;927;p99" descr="C:\Users\njpw43\Documents\Collective\MOTOTRBO Radio Images\MOTOTRBO Alphanumeric Display Commercial Tier, Tx.png"/>
            <p:cNvPicPr preferRelativeResize="0"/>
            <p:nvPr/>
          </p:nvPicPr>
          <p:blipFill rotWithShape="1">
            <a:blip r:embed="rId7">
              <a:alphaModFix/>
            </a:blip>
            <a:srcRect/>
            <a:stretch/>
          </p:blipFill>
          <p:spPr>
            <a:xfrm>
              <a:off x="813077" y="4168249"/>
              <a:ext cx="1415845" cy="548640"/>
            </a:xfrm>
            <a:prstGeom prst="rect">
              <a:avLst/>
            </a:prstGeom>
            <a:noFill/>
            <a:ln>
              <a:noFill/>
            </a:ln>
          </p:spPr>
        </p:pic>
      </p:grpSp>
      <p:grpSp>
        <p:nvGrpSpPr>
          <p:cNvPr id="928" name="Google Shape;928;p99"/>
          <p:cNvGrpSpPr/>
          <p:nvPr/>
        </p:nvGrpSpPr>
        <p:grpSpPr>
          <a:xfrm>
            <a:off x="356587" y="2561324"/>
            <a:ext cx="1087436" cy="548001"/>
            <a:chOff x="847822" y="5428181"/>
            <a:chExt cx="1449915" cy="730668"/>
          </a:xfrm>
        </p:grpSpPr>
        <p:sp>
          <p:nvSpPr>
            <p:cNvPr id="929" name="Google Shape;929;p99"/>
            <p:cNvSpPr txBox="1"/>
            <p:nvPr/>
          </p:nvSpPr>
          <p:spPr>
            <a:xfrm>
              <a:off x="1455337" y="6020249"/>
              <a:ext cx="842400" cy="138600"/>
            </a:xfrm>
            <a:prstGeom prst="rect">
              <a:avLst/>
            </a:prstGeom>
            <a:noFill/>
            <a:ln>
              <a:noFill/>
            </a:ln>
          </p:spPr>
          <p:txBody>
            <a:bodyPr spcFirstLastPara="1" wrap="square" lIns="27000" tIns="0" rIns="27000" bIns="0" anchor="t" anchorCtr="0">
              <a:noAutofit/>
            </a:bodyPr>
            <a:lstStyle/>
            <a:p>
              <a:pPr marL="0" marR="0" lvl="0" indent="0" algn="ctr" rtl="0">
                <a:lnSpc>
                  <a:spcPct val="100000"/>
                </a:lnSpc>
                <a:spcBef>
                  <a:spcPts val="0"/>
                </a:spcBef>
                <a:spcAft>
                  <a:spcPts val="0"/>
                </a:spcAft>
                <a:buNone/>
              </a:pPr>
              <a:r>
                <a:rPr lang="en" sz="700"/>
                <a:t>DEM4</a:t>
              </a:r>
              <a:r>
                <a:rPr lang="en" sz="700" b="0" i="0" u="none" strike="noStrike" cap="none">
                  <a:solidFill>
                    <a:srgbClr val="000000"/>
                  </a:solidFill>
                  <a:latin typeface="Arial"/>
                  <a:ea typeface="Arial"/>
                  <a:cs typeface="Arial"/>
                  <a:sym typeface="Arial"/>
                </a:rPr>
                <a:t>00</a:t>
              </a:r>
              <a:endParaRPr sz="700" b="0" i="0" u="none" strike="noStrike" cap="none">
                <a:solidFill>
                  <a:srgbClr val="000000"/>
                </a:solidFill>
                <a:latin typeface="Arial"/>
                <a:ea typeface="Arial"/>
                <a:cs typeface="Arial"/>
                <a:sym typeface="Arial"/>
              </a:endParaRPr>
            </a:p>
          </p:txBody>
        </p:sp>
        <p:pic>
          <p:nvPicPr>
            <p:cNvPr id="930" name="Google Shape;930;p99" descr="C:\Users\njpw43\Documents\Collective\MOTOTRBO Radio Images\Tahiti Num MOTOTRBO Commercial Tier Digital Numeric Display, Tx.png"/>
            <p:cNvPicPr preferRelativeResize="0"/>
            <p:nvPr/>
          </p:nvPicPr>
          <p:blipFill rotWithShape="1">
            <a:blip r:embed="rId8">
              <a:alphaModFix/>
            </a:blip>
            <a:srcRect/>
            <a:stretch/>
          </p:blipFill>
          <p:spPr>
            <a:xfrm>
              <a:off x="847822" y="5428181"/>
              <a:ext cx="1346355" cy="548640"/>
            </a:xfrm>
            <a:prstGeom prst="rect">
              <a:avLst/>
            </a:prstGeom>
            <a:noFill/>
            <a:ln>
              <a:noFill/>
            </a:ln>
          </p:spPr>
        </p:pic>
      </p:grpSp>
      <p:grpSp>
        <p:nvGrpSpPr>
          <p:cNvPr id="931" name="Google Shape;931;p99"/>
          <p:cNvGrpSpPr/>
          <p:nvPr/>
        </p:nvGrpSpPr>
        <p:grpSpPr>
          <a:xfrm>
            <a:off x="671751" y="866120"/>
            <a:ext cx="497025" cy="1056855"/>
            <a:chOff x="864909" y="1954049"/>
            <a:chExt cx="662700" cy="1409140"/>
          </a:xfrm>
        </p:grpSpPr>
        <p:sp>
          <p:nvSpPr>
            <p:cNvPr id="932" name="Google Shape;932;p99"/>
            <p:cNvSpPr txBox="1"/>
            <p:nvPr/>
          </p:nvSpPr>
          <p:spPr>
            <a:xfrm>
              <a:off x="864909" y="3132489"/>
              <a:ext cx="662700" cy="230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None/>
              </a:pPr>
              <a:r>
                <a:rPr lang="en" sz="700" b="0" i="0" u="none" strike="noStrike" cap="none">
                  <a:solidFill>
                    <a:srgbClr val="000000"/>
                  </a:solidFill>
                  <a:latin typeface="Arial"/>
                  <a:ea typeface="Arial"/>
                  <a:cs typeface="Arial"/>
                  <a:sym typeface="Arial"/>
                </a:rPr>
                <a:t>SL</a:t>
              </a:r>
              <a:r>
                <a:rPr lang="en" sz="700"/>
                <a:t>5</a:t>
              </a:r>
              <a:r>
                <a:rPr lang="en" sz="700" b="0" i="0" u="none" strike="noStrike" cap="none">
                  <a:solidFill>
                    <a:srgbClr val="000000"/>
                  </a:solidFill>
                  <a:latin typeface="Arial"/>
                  <a:ea typeface="Arial"/>
                  <a:cs typeface="Arial"/>
                  <a:sym typeface="Arial"/>
                </a:rPr>
                <a:t>00</a:t>
              </a:r>
              <a:endParaRPr sz="700" b="0" i="0" u="none" strike="noStrike" cap="none">
                <a:solidFill>
                  <a:srgbClr val="000000"/>
                </a:solidFill>
                <a:latin typeface="Arial"/>
                <a:ea typeface="Arial"/>
                <a:cs typeface="Arial"/>
                <a:sym typeface="Arial"/>
              </a:endParaRPr>
            </a:p>
          </p:txBody>
        </p:sp>
        <p:pic>
          <p:nvPicPr>
            <p:cNvPr id="933" name="Google Shape;933;p99" descr="product-SL-Glbl-Comm-front-w-screen-eric-rath-0015.png"/>
            <p:cNvPicPr preferRelativeResize="0"/>
            <p:nvPr/>
          </p:nvPicPr>
          <p:blipFill rotWithShape="1">
            <a:blip r:embed="rId9">
              <a:alphaModFix/>
            </a:blip>
            <a:srcRect/>
            <a:stretch/>
          </p:blipFill>
          <p:spPr>
            <a:xfrm>
              <a:off x="1023467" y="1954049"/>
              <a:ext cx="404165" cy="1188720"/>
            </a:xfrm>
            <a:prstGeom prst="rect">
              <a:avLst/>
            </a:prstGeom>
            <a:noFill/>
            <a:ln>
              <a:noFill/>
            </a:ln>
          </p:spPr>
        </p:pic>
      </p:grpSp>
      <p:grpSp>
        <p:nvGrpSpPr>
          <p:cNvPr id="934" name="Google Shape;934;p99"/>
          <p:cNvGrpSpPr/>
          <p:nvPr/>
        </p:nvGrpSpPr>
        <p:grpSpPr>
          <a:xfrm>
            <a:off x="2800375" y="831381"/>
            <a:ext cx="497002" cy="1047956"/>
            <a:chOff x="2327612" y="1756714"/>
            <a:chExt cx="709800" cy="1612737"/>
          </a:xfrm>
        </p:grpSpPr>
        <p:sp>
          <p:nvSpPr>
            <p:cNvPr id="935" name="Google Shape;935;p99"/>
            <p:cNvSpPr txBox="1"/>
            <p:nvPr/>
          </p:nvSpPr>
          <p:spPr>
            <a:xfrm>
              <a:off x="2327612" y="3230851"/>
              <a:ext cx="709800" cy="138600"/>
            </a:xfrm>
            <a:prstGeom prst="rect">
              <a:avLst/>
            </a:prstGeom>
            <a:noFill/>
            <a:ln>
              <a:noFill/>
            </a:ln>
          </p:spPr>
          <p:txBody>
            <a:bodyPr spcFirstLastPara="1" wrap="square" lIns="27000" tIns="0" rIns="27000" bIns="0" anchor="t" anchorCtr="0">
              <a:noAutofit/>
            </a:bodyPr>
            <a:lstStyle/>
            <a:p>
              <a:pPr marL="0" marR="0" lvl="0" indent="0" algn="ctr" rtl="0">
                <a:lnSpc>
                  <a:spcPct val="100000"/>
                </a:lnSpc>
                <a:spcBef>
                  <a:spcPts val="0"/>
                </a:spcBef>
                <a:spcAft>
                  <a:spcPts val="0"/>
                </a:spcAft>
                <a:buNone/>
              </a:pPr>
              <a:r>
                <a:rPr lang="en" sz="700"/>
                <a:t>DEP570e</a:t>
              </a:r>
              <a:endParaRPr sz="1100"/>
            </a:p>
          </p:txBody>
        </p:sp>
        <p:pic>
          <p:nvPicPr>
            <p:cNvPr id="936" name="Google Shape;936;p99" descr="TRBO_Mid_TierPortLKPfrontStubbyAnt.png"/>
            <p:cNvPicPr preferRelativeResize="0"/>
            <p:nvPr/>
          </p:nvPicPr>
          <p:blipFill rotWithShape="1">
            <a:blip r:embed="rId10">
              <a:alphaModFix/>
            </a:blip>
            <a:srcRect/>
            <a:stretch/>
          </p:blipFill>
          <p:spPr>
            <a:xfrm>
              <a:off x="2411268" y="1756714"/>
              <a:ext cx="432000" cy="1452101"/>
            </a:xfrm>
            <a:prstGeom prst="rect">
              <a:avLst/>
            </a:prstGeom>
            <a:noFill/>
            <a:ln>
              <a:noFill/>
            </a:ln>
          </p:spPr>
        </p:pic>
      </p:grpSp>
      <p:grpSp>
        <p:nvGrpSpPr>
          <p:cNvPr id="937" name="Google Shape;937;p99"/>
          <p:cNvGrpSpPr/>
          <p:nvPr/>
        </p:nvGrpSpPr>
        <p:grpSpPr>
          <a:xfrm>
            <a:off x="1887566" y="833863"/>
            <a:ext cx="497002" cy="1052375"/>
            <a:chOff x="1615417" y="2397998"/>
            <a:chExt cx="709800" cy="1619536"/>
          </a:xfrm>
        </p:grpSpPr>
        <p:sp>
          <p:nvSpPr>
            <p:cNvPr id="938" name="Google Shape;938;p99"/>
            <p:cNvSpPr txBox="1"/>
            <p:nvPr/>
          </p:nvSpPr>
          <p:spPr>
            <a:xfrm>
              <a:off x="1615417" y="3878934"/>
              <a:ext cx="709800" cy="138600"/>
            </a:xfrm>
            <a:prstGeom prst="rect">
              <a:avLst/>
            </a:prstGeom>
            <a:noFill/>
            <a:ln>
              <a:noFill/>
            </a:ln>
          </p:spPr>
          <p:txBody>
            <a:bodyPr spcFirstLastPara="1" wrap="square" lIns="27000" tIns="0" rIns="27000" bIns="0" anchor="t" anchorCtr="0">
              <a:noAutofit/>
            </a:bodyPr>
            <a:lstStyle/>
            <a:p>
              <a:pPr marL="0" marR="0" lvl="0" indent="0" algn="ctr" rtl="0">
                <a:lnSpc>
                  <a:spcPct val="100000"/>
                </a:lnSpc>
                <a:spcBef>
                  <a:spcPts val="0"/>
                </a:spcBef>
                <a:spcAft>
                  <a:spcPts val="0"/>
                </a:spcAft>
                <a:buNone/>
              </a:pPr>
              <a:r>
                <a:rPr lang="en" sz="700"/>
                <a:t>DEP500e</a:t>
              </a:r>
              <a:endParaRPr sz="700" b="0" i="0" u="none" strike="noStrike" cap="none">
                <a:solidFill>
                  <a:srgbClr val="000000"/>
                </a:solidFill>
                <a:latin typeface="Arial"/>
                <a:ea typeface="Arial"/>
                <a:cs typeface="Arial"/>
                <a:sym typeface="Arial"/>
              </a:endParaRPr>
            </a:p>
          </p:txBody>
        </p:sp>
        <p:pic>
          <p:nvPicPr>
            <p:cNvPr id="939" name="Google Shape;939;p99" descr="TRBO_Mid_TierPortNDfrontStubbyAnt.png"/>
            <p:cNvPicPr preferRelativeResize="0"/>
            <p:nvPr/>
          </p:nvPicPr>
          <p:blipFill rotWithShape="1">
            <a:blip r:embed="rId11">
              <a:alphaModFix/>
            </a:blip>
            <a:srcRect/>
            <a:stretch/>
          </p:blipFill>
          <p:spPr>
            <a:xfrm>
              <a:off x="1737393" y="2397998"/>
              <a:ext cx="432000" cy="1458228"/>
            </a:xfrm>
            <a:prstGeom prst="rect">
              <a:avLst/>
            </a:prstGeom>
            <a:noFill/>
            <a:ln>
              <a:noFill/>
            </a:ln>
          </p:spPr>
        </p:pic>
      </p:grpSp>
      <p:grpSp>
        <p:nvGrpSpPr>
          <p:cNvPr id="940" name="Google Shape;940;p99"/>
          <p:cNvGrpSpPr/>
          <p:nvPr/>
        </p:nvGrpSpPr>
        <p:grpSpPr>
          <a:xfrm>
            <a:off x="2071585" y="2192737"/>
            <a:ext cx="1024421" cy="493338"/>
            <a:chOff x="2542871" y="4824693"/>
            <a:chExt cx="1463040" cy="759215"/>
          </a:xfrm>
        </p:grpSpPr>
        <p:sp>
          <p:nvSpPr>
            <p:cNvPr id="941" name="Google Shape;941;p99"/>
            <p:cNvSpPr txBox="1"/>
            <p:nvPr/>
          </p:nvSpPr>
          <p:spPr>
            <a:xfrm>
              <a:off x="3052276" y="5445308"/>
              <a:ext cx="951300" cy="138600"/>
            </a:xfrm>
            <a:prstGeom prst="rect">
              <a:avLst/>
            </a:prstGeom>
            <a:noFill/>
            <a:ln>
              <a:noFill/>
            </a:ln>
          </p:spPr>
          <p:txBody>
            <a:bodyPr spcFirstLastPara="1" wrap="square" lIns="27000" tIns="0" rIns="27000" bIns="0" anchor="t" anchorCtr="0">
              <a:noAutofit/>
            </a:bodyPr>
            <a:lstStyle/>
            <a:p>
              <a:pPr marL="0" marR="0" lvl="0" indent="0" algn="ctr" rtl="0">
                <a:lnSpc>
                  <a:spcPct val="100000"/>
                </a:lnSpc>
                <a:spcBef>
                  <a:spcPts val="0"/>
                </a:spcBef>
                <a:spcAft>
                  <a:spcPts val="0"/>
                </a:spcAft>
                <a:buNone/>
              </a:pPr>
              <a:r>
                <a:rPr lang="en" sz="700"/>
                <a:t>DEM500</a:t>
              </a:r>
              <a:endParaRPr sz="700" b="0" i="0" u="none" strike="noStrike" cap="none">
                <a:solidFill>
                  <a:srgbClr val="000000"/>
                </a:solidFill>
                <a:latin typeface="Arial"/>
                <a:ea typeface="Arial"/>
                <a:cs typeface="Arial"/>
                <a:sym typeface="Arial"/>
              </a:endParaRPr>
            </a:p>
          </p:txBody>
        </p:sp>
        <p:pic>
          <p:nvPicPr>
            <p:cNvPr id="942" name="Google Shape;942;p99" descr="C:\Users\njpw43\Documents\Collective\MOTOTRBO Radio Images\MOTOTRBO Mid Tier Alphanumeric Display.png"/>
            <p:cNvPicPr preferRelativeResize="0"/>
            <p:nvPr/>
          </p:nvPicPr>
          <p:blipFill rotWithShape="1">
            <a:blip r:embed="rId12">
              <a:alphaModFix/>
            </a:blip>
            <a:srcRect/>
            <a:stretch/>
          </p:blipFill>
          <p:spPr>
            <a:xfrm>
              <a:off x="2542871" y="4824693"/>
              <a:ext cx="1463040" cy="568760"/>
            </a:xfrm>
            <a:prstGeom prst="rect">
              <a:avLst/>
            </a:prstGeom>
            <a:noFill/>
            <a:ln>
              <a:noFill/>
            </a:ln>
          </p:spPr>
        </p:pic>
      </p:grpSp>
      <p:pic>
        <p:nvPicPr>
          <p:cNvPr id="943" name="Google Shape;943;p99"/>
          <p:cNvPicPr preferRelativeResize="0"/>
          <p:nvPr/>
        </p:nvPicPr>
        <p:blipFill rotWithShape="1">
          <a:blip r:embed="rId13">
            <a:alphaModFix/>
          </a:blip>
          <a:srcRect/>
          <a:stretch/>
        </p:blipFill>
        <p:spPr>
          <a:xfrm>
            <a:off x="4039056" y="2059858"/>
            <a:ext cx="666000" cy="613500"/>
          </a:xfrm>
          <a:prstGeom prst="rect">
            <a:avLst/>
          </a:prstGeom>
          <a:noFill/>
          <a:ln>
            <a:noFill/>
          </a:ln>
        </p:spPr>
      </p:pic>
      <p:pic>
        <p:nvPicPr>
          <p:cNvPr id="944" name="Google Shape;944;p99" descr="C:\Users\mhwf63\Documents\Tonga Plus\Rendering\20170417\20170417_display.png"/>
          <p:cNvPicPr preferRelativeResize="0"/>
          <p:nvPr/>
        </p:nvPicPr>
        <p:blipFill rotWithShape="1">
          <a:blip r:embed="rId14">
            <a:alphaModFix/>
          </a:blip>
          <a:srcRect l="40458" t="3462" r="38730" b="2702"/>
          <a:stretch/>
        </p:blipFill>
        <p:spPr>
          <a:xfrm>
            <a:off x="2405758" y="936367"/>
            <a:ext cx="263824" cy="840514"/>
          </a:xfrm>
          <a:prstGeom prst="rect">
            <a:avLst/>
          </a:prstGeom>
          <a:noFill/>
          <a:ln>
            <a:noFill/>
          </a:ln>
        </p:spPr>
      </p:pic>
      <p:pic>
        <p:nvPicPr>
          <p:cNvPr id="945" name="Google Shape;945;p99"/>
          <p:cNvPicPr preferRelativeResize="0"/>
          <p:nvPr/>
        </p:nvPicPr>
        <p:blipFill rotWithShape="1">
          <a:blip r:embed="rId15">
            <a:alphaModFix/>
          </a:blip>
          <a:srcRect/>
          <a:stretch/>
        </p:blipFill>
        <p:spPr>
          <a:xfrm>
            <a:off x="3986399" y="820008"/>
            <a:ext cx="348924" cy="709120"/>
          </a:xfrm>
          <a:prstGeom prst="rect">
            <a:avLst/>
          </a:prstGeom>
          <a:noFill/>
          <a:ln>
            <a:noFill/>
          </a:ln>
        </p:spPr>
      </p:pic>
      <p:pic>
        <p:nvPicPr>
          <p:cNvPr id="946" name="Google Shape;946;p99"/>
          <p:cNvPicPr preferRelativeResize="0"/>
          <p:nvPr/>
        </p:nvPicPr>
        <p:blipFill rotWithShape="1">
          <a:blip r:embed="rId16">
            <a:alphaModFix/>
          </a:blip>
          <a:srcRect l="3827"/>
          <a:stretch/>
        </p:blipFill>
        <p:spPr>
          <a:xfrm>
            <a:off x="4358596" y="827153"/>
            <a:ext cx="327904" cy="709124"/>
          </a:xfrm>
          <a:prstGeom prst="rect">
            <a:avLst/>
          </a:prstGeom>
          <a:noFill/>
          <a:ln>
            <a:noFill/>
          </a:ln>
        </p:spPr>
      </p:pic>
      <p:pic>
        <p:nvPicPr>
          <p:cNvPr id="947" name="Google Shape;947;p99"/>
          <p:cNvPicPr preferRelativeResize="0"/>
          <p:nvPr/>
        </p:nvPicPr>
        <p:blipFill rotWithShape="1">
          <a:blip r:embed="rId17">
            <a:alphaModFix/>
          </a:blip>
          <a:srcRect/>
          <a:stretch/>
        </p:blipFill>
        <p:spPr>
          <a:xfrm>
            <a:off x="4002398" y="2513089"/>
            <a:ext cx="706200" cy="658200"/>
          </a:xfrm>
          <a:prstGeom prst="rect">
            <a:avLst/>
          </a:prstGeom>
          <a:noFill/>
          <a:ln>
            <a:noFill/>
          </a:ln>
        </p:spPr>
      </p:pic>
      <p:sp>
        <p:nvSpPr>
          <p:cNvPr id="948" name="Google Shape;948;p99"/>
          <p:cNvSpPr txBox="1"/>
          <p:nvPr/>
        </p:nvSpPr>
        <p:spPr>
          <a:xfrm>
            <a:off x="1742361" y="3154988"/>
            <a:ext cx="1590600" cy="2769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None/>
            </a:pPr>
            <a:r>
              <a:rPr lang="en" sz="1300">
                <a:solidFill>
                  <a:schemeClr val="lt1"/>
                </a:solidFill>
                <a:latin typeface="Roboto Condensed"/>
                <a:ea typeface="Roboto Condensed"/>
                <a:cs typeface="Roboto Condensed"/>
                <a:sym typeface="Roboto Condensed"/>
              </a:rPr>
              <a:t>NIVEL MEDIO</a:t>
            </a:r>
            <a:endParaRPr sz="1300" i="0" u="none" strike="noStrike" cap="none">
              <a:solidFill>
                <a:schemeClr val="lt1"/>
              </a:solidFill>
              <a:latin typeface="Roboto Condensed"/>
              <a:ea typeface="Roboto Condensed"/>
              <a:cs typeface="Roboto Condensed"/>
              <a:sym typeface="Roboto Condensed"/>
            </a:endParaRPr>
          </a:p>
        </p:txBody>
      </p:sp>
      <p:sp>
        <p:nvSpPr>
          <p:cNvPr id="949" name="Google Shape;949;p99"/>
          <p:cNvSpPr txBox="1"/>
          <p:nvPr/>
        </p:nvSpPr>
        <p:spPr>
          <a:xfrm>
            <a:off x="3888325" y="3144725"/>
            <a:ext cx="1990800" cy="2769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None/>
            </a:pPr>
            <a:r>
              <a:rPr lang="en" sz="1300">
                <a:solidFill>
                  <a:schemeClr val="lt1"/>
                </a:solidFill>
                <a:latin typeface="Roboto Condensed"/>
                <a:ea typeface="Roboto Condensed"/>
                <a:cs typeface="Roboto Condensed"/>
                <a:sym typeface="Roboto Condensed"/>
              </a:rPr>
              <a:t>NIVEL PROFESIONAL</a:t>
            </a:r>
            <a:endParaRPr sz="1300" i="0" u="none" strike="noStrike" cap="none">
              <a:solidFill>
                <a:schemeClr val="lt1"/>
              </a:solidFill>
              <a:latin typeface="Roboto Condensed"/>
              <a:ea typeface="Roboto Condensed"/>
              <a:cs typeface="Roboto Condensed"/>
              <a:sym typeface="Roboto Condensed"/>
            </a:endParaRPr>
          </a:p>
        </p:txBody>
      </p:sp>
      <p:sp>
        <p:nvSpPr>
          <p:cNvPr id="950" name="Google Shape;950;p99"/>
          <p:cNvSpPr txBox="1"/>
          <p:nvPr/>
        </p:nvSpPr>
        <p:spPr>
          <a:xfrm>
            <a:off x="6032611" y="3151920"/>
            <a:ext cx="1590600" cy="2769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None/>
            </a:pPr>
            <a:r>
              <a:rPr lang="en" sz="1300">
                <a:solidFill>
                  <a:schemeClr val="lt1"/>
                </a:solidFill>
                <a:latin typeface="Roboto Condensed"/>
                <a:ea typeface="Roboto Condensed"/>
                <a:cs typeface="Roboto Condensed"/>
                <a:sym typeface="Roboto Condensed"/>
              </a:rPr>
              <a:t>NIVEL ESPECIALIZADO</a:t>
            </a:r>
            <a:endParaRPr sz="1300" i="0" u="none" strike="noStrike" cap="none">
              <a:solidFill>
                <a:schemeClr val="lt1"/>
              </a:solidFill>
              <a:latin typeface="Roboto Condensed"/>
              <a:ea typeface="Roboto Condensed"/>
              <a:cs typeface="Roboto Condensed"/>
              <a:sym typeface="Roboto Condensed"/>
            </a:endParaRPr>
          </a:p>
        </p:txBody>
      </p:sp>
      <p:sp>
        <p:nvSpPr>
          <p:cNvPr id="951" name="Google Shape;951;p99"/>
          <p:cNvSpPr txBox="1"/>
          <p:nvPr/>
        </p:nvSpPr>
        <p:spPr>
          <a:xfrm>
            <a:off x="133354" y="3144538"/>
            <a:ext cx="1590600" cy="2769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None/>
            </a:pPr>
            <a:r>
              <a:rPr lang="en" sz="1300">
                <a:solidFill>
                  <a:schemeClr val="lt1"/>
                </a:solidFill>
                <a:latin typeface="Roboto Condensed"/>
                <a:ea typeface="Roboto Condensed"/>
                <a:cs typeface="Roboto Condensed"/>
                <a:sym typeface="Roboto Condensed"/>
              </a:rPr>
              <a:t>NIVEL DE ENTRADA</a:t>
            </a:r>
            <a:endParaRPr sz="1300" i="0" u="none" strike="noStrike" cap="none">
              <a:solidFill>
                <a:schemeClr val="lt1"/>
              </a:solidFill>
              <a:latin typeface="Roboto Condensed"/>
              <a:ea typeface="Roboto Condensed"/>
              <a:cs typeface="Roboto Condensed"/>
              <a:sym typeface="Roboto Condensed"/>
            </a:endParaRPr>
          </a:p>
        </p:txBody>
      </p:sp>
      <p:sp>
        <p:nvSpPr>
          <p:cNvPr id="952" name="Google Shape;952;p99"/>
          <p:cNvSpPr txBox="1"/>
          <p:nvPr/>
        </p:nvSpPr>
        <p:spPr>
          <a:xfrm>
            <a:off x="2295375" y="1789325"/>
            <a:ext cx="466200" cy="104100"/>
          </a:xfrm>
          <a:prstGeom prst="rect">
            <a:avLst/>
          </a:prstGeom>
          <a:noFill/>
          <a:ln>
            <a:noFill/>
          </a:ln>
        </p:spPr>
        <p:txBody>
          <a:bodyPr spcFirstLastPara="1" wrap="square" lIns="27000" tIns="0" rIns="27000" bIns="0" anchor="t" anchorCtr="0">
            <a:noAutofit/>
          </a:bodyPr>
          <a:lstStyle/>
          <a:p>
            <a:pPr marL="0" marR="0" lvl="0" indent="0" algn="ctr" rtl="0">
              <a:lnSpc>
                <a:spcPct val="100000"/>
              </a:lnSpc>
              <a:spcBef>
                <a:spcPts val="0"/>
              </a:spcBef>
              <a:spcAft>
                <a:spcPts val="0"/>
              </a:spcAft>
              <a:buNone/>
            </a:pPr>
            <a:r>
              <a:rPr lang="en" sz="700" b="0" i="0" u="none" strike="noStrike" cap="none">
                <a:solidFill>
                  <a:srgbClr val="000000"/>
                </a:solidFill>
                <a:latin typeface="Arial"/>
                <a:ea typeface="Arial"/>
                <a:cs typeface="Arial"/>
                <a:sym typeface="Arial"/>
              </a:rPr>
              <a:t>SL500e</a:t>
            </a:r>
            <a:endParaRPr sz="700" b="0" i="0" u="none" strike="noStrike" cap="none">
              <a:solidFill>
                <a:srgbClr val="000000"/>
              </a:solidFill>
              <a:latin typeface="Arial"/>
              <a:ea typeface="Arial"/>
              <a:cs typeface="Arial"/>
              <a:sym typeface="Arial"/>
            </a:endParaRPr>
          </a:p>
        </p:txBody>
      </p:sp>
      <p:sp>
        <p:nvSpPr>
          <p:cNvPr id="953" name="Google Shape;953;p99"/>
          <p:cNvSpPr txBox="1"/>
          <p:nvPr/>
        </p:nvSpPr>
        <p:spPr>
          <a:xfrm>
            <a:off x="3906550" y="1581250"/>
            <a:ext cx="927900" cy="338700"/>
          </a:xfrm>
          <a:prstGeom prst="rect">
            <a:avLst/>
          </a:prstGeom>
          <a:noFill/>
          <a:ln>
            <a:noFill/>
          </a:ln>
        </p:spPr>
        <p:txBody>
          <a:bodyPr spcFirstLastPara="1" wrap="square" lIns="27000" tIns="0" rIns="27000" bIns="0" anchor="t" anchorCtr="0">
            <a:noAutofit/>
          </a:bodyPr>
          <a:lstStyle/>
          <a:p>
            <a:pPr marL="0" marR="0" lvl="0" indent="0" algn="ctr" rtl="0">
              <a:lnSpc>
                <a:spcPct val="100000"/>
              </a:lnSpc>
              <a:spcBef>
                <a:spcPts val="0"/>
              </a:spcBef>
              <a:spcAft>
                <a:spcPts val="0"/>
              </a:spcAft>
              <a:buNone/>
            </a:pPr>
            <a:r>
              <a:rPr lang="en" sz="700"/>
              <a:t>DGP5050e/5550e</a:t>
            </a:r>
            <a:endParaRPr sz="700"/>
          </a:p>
          <a:p>
            <a:pPr marL="0" marR="0" lvl="0" indent="0" algn="ctr" rtl="0">
              <a:lnSpc>
                <a:spcPct val="100000"/>
              </a:lnSpc>
              <a:spcBef>
                <a:spcPts val="0"/>
              </a:spcBef>
              <a:spcAft>
                <a:spcPts val="0"/>
              </a:spcAft>
              <a:buNone/>
            </a:pPr>
            <a:r>
              <a:rPr lang="en" sz="700"/>
              <a:t>DGP8050e/8550e</a:t>
            </a:r>
            <a:endParaRPr sz="700"/>
          </a:p>
          <a:p>
            <a:pPr marL="0" marR="0" lvl="0" indent="0" algn="ctr" rtl="0">
              <a:lnSpc>
                <a:spcPct val="100000"/>
              </a:lnSpc>
              <a:spcBef>
                <a:spcPts val="0"/>
              </a:spcBef>
              <a:spcAft>
                <a:spcPts val="0"/>
              </a:spcAft>
              <a:buNone/>
            </a:pPr>
            <a:r>
              <a:rPr lang="en" sz="700"/>
              <a:t>S</a:t>
            </a:r>
            <a:r>
              <a:rPr lang="en" sz="700" b="0" i="0" u="none" strike="noStrike" cap="none">
                <a:solidFill>
                  <a:srgbClr val="000000"/>
                </a:solidFill>
                <a:latin typeface="Arial"/>
                <a:ea typeface="Arial"/>
                <a:cs typeface="Arial"/>
                <a:sym typeface="Arial"/>
              </a:rPr>
              <a:t>eries</a:t>
            </a:r>
            <a:endParaRPr sz="700" b="0" i="0" u="none" strike="noStrike" cap="none">
              <a:solidFill>
                <a:srgbClr val="000000"/>
              </a:solidFill>
              <a:latin typeface="Arial"/>
              <a:ea typeface="Arial"/>
              <a:cs typeface="Arial"/>
              <a:sym typeface="Arial"/>
            </a:endParaRPr>
          </a:p>
        </p:txBody>
      </p:sp>
      <p:sp>
        <p:nvSpPr>
          <p:cNvPr id="954" name="Google Shape;954;p99"/>
          <p:cNvSpPr txBox="1"/>
          <p:nvPr/>
        </p:nvSpPr>
        <p:spPr>
          <a:xfrm>
            <a:off x="3927406" y="2492526"/>
            <a:ext cx="846600" cy="104100"/>
          </a:xfrm>
          <a:prstGeom prst="rect">
            <a:avLst/>
          </a:prstGeom>
          <a:noFill/>
          <a:ln>
            <a:noFill/>
          </a:ln>
        </p:spPr>
        <p:txBody>
          <a:bodyPr spcFirstLastPara="1" wrap="square" lIns="27000" tIns="0" rIns="27000" bIns="0" anchor="t" anchorCtr="0">
            <a:noAutofit/>
          </a:bodyPr>
          <a:lstStyle/>
          <a:p>
            <a:pPr marL="0" marR="0" lvl="0" indent="0" algn="ctr" rtl="0">
              <a:lnSpc>
                <a:spcPct val="100000"/>
              </a:lnSpc>
              <a:spcBef>
                <a:spcPts val="0"/>
              </a:spcBef>
              <a:spcAft>
                <a:spcPts val="0"/>
              </a:spcAft>
              <a:buNone/>
            </a:pPr>
            <a:r>
              <a:rPr lang="en" sz="700"/>
              <a:t>DGP5000e/8000e</a:t>
            </a:r>
            <a:endParaRPr sz="700" b="0" i="0" u="none" strike="noStrike" cap="none">
              <a:solidFill>
                <a:srgbClr val="000000"/>
              </a:solidFill>
              <a:latin typeface="Arial"/>
              <a:ea typeface="Arial"/>
              <a:cs typeface="Arial"/>
              <a:sym typeface="Arial"/>
            </a:endParaRPr>
          </a:p>
        </p:txBody>
      </p:sp>
      <p:sp>
        <p:nvSpPr>
          <p:cNvPr id="955" name="Google Shape;955;p99"/>
          <p:cNvSpPr txBox="1"/>
          <p:nvPr/>
        </p:nvSpPr>
        <p:spPr>
          <a:xfrm>
            <a:off x="4572900" y="2995450"/>
            <a:ext cx="846600" cy="104100"/>
          </a:xfrm>
          <a:prstGeom prst="rect">
            <a:avLst/>
          </a:prstGeom>
          <a:noFill/>
          <a:ln>
            <a:noFill/>
          </a:ln>
        </p:spPr>
        <p:txBody>
          <a:bodyPr spcFirstLastPara="1" wrap="square" lIns="27000" tIns="0" rIns="27000" bIns="0" anchor="t" anchorCtr="0">
            <a:noAutofit/>
          </a:bodyPr>
          <a:lstStyle/>
          <a:p>
            <a:pPr marL="0" marR="0" lvl="0" indent="0" algn="ctr" rtl="0">
              <a:lnSpc>
                <a:spcPct val="100000"/>
              </a:lnSpc>
              <a:spcBef>
                <a:spcPts val="0"/>
              </a:spcBef>
              <a:spcAft>
                <a:spcPts val="0"/>
              </a:spcAft>
              <a:buNone/>
            </a:pPr>
            <a:r>
              <a:rPr lang="en" sz="700"/>
              <a:t>DGP5500e/8500e</a:t>
            </a:r>
            <a:endParaRPr sz="700" b="0" i="0" u="none" strike="noStrike" cap="none">
              <a:solidFill>
                <a:srgbClr val="000000"/>
              </a:solidFill>
              <a:latin typeface="Arial"/>
              <a:ea typeface="Arial"/>
              <a:cs typeface="Arial"/>
              <a:sym typeface="Arial"/>
            </a:endParaRPr>
          </a:p>
        </p:txBody>
      </p:sp>
      <p:sp>
        <p:nvSpPr>
          <p:cNvPr id="956" name="Google Shape;956;p99"/>
          <p:cNvSpPr txBox="1"/>
          <p:nvPr/>
        </p:nvSpPr>
        <p:spPr>
          <a:xfrm>
            <a:off x="6402987" y="2313000"/>
            <a:ext cx="927900" cy="104100"/>
          </a:xfrm>
          <a:prstGeom prst="rect">
            <a:avLst/>
          </a:prstGeom>
          <a:noFill/>
          <a:ln>
            <a:noFill/>
          </a:ln>
        </p:spPr>
        <p:txBody>
          <a:bodyPr spcFirstLastPara="1" wrap="square" lIns="27000" tIns="0" rIns="27000" bIns="0" anchor="t" anchorCtr="0">
            <a:noAutofit/>
          </a:bodyPr>
          <a:lstStyle/>
          <a:p>
            <a:pPr marL="0" marR="0" lvl="0" indent="0" algn="ctr" rtl="0">
              <a:lnSpc>
                <a:spcPct val="100000"/>
              </a:lnSpc>
              <a:spcBef>
                <a:spcPts val="0"/>
              </a:spcBef>
              <a:spcAft>
                <a:spcPts val="0"/>
              </a:spcAft>
              <a:buNone/>
            </a:pPr>
            <a:r>
              <a:rPr lang="en" sz="700"/>
              <a:t>DGP8050EX &amp;</a:t>
            </a:r>
            <a:endParaRPr sz="700"/>
          </a:p>
          <a:p>
            <a:pPr marL="0" marR="0" lvl="0" indent="0" algn="ctr" rtl="0">
              <a:lnSpc>
                <a:spcPct val="100000"/>
              </a:lnSpc>
              <a:spcBef>
                <a:spcPts val="0"/>
              </a:spcBef>
              <a:spcAft>
                <a:spcPts val="0"/>
              </a:spcAft>
              <a:buNone/>
            </a:pPr>
            <a:r>
              <a:rPr lang="en" sz="700"/>
              <a:t>DGP8550EX</a:t>
            </a:r>
            <a:endParaRPr sz="700"/>
          </a:p>
        </p:txBody>
      </p:sp>
      <p:pic>
        <p:nvPicPr>
          <p:cNvPr id="957" name="Google Shape;957;p99"/>
          <p:cNvPicPr preferRelativeResize="0"/>
          <p:nvPr/>
        </p:nvPicPr>
        <p:blipFill rotWithShape="1">
          <a:blip r:embed="rId18">
            <a:alphaModFix/>
          </a:blip>
          <a:srcRect l="7045" t="47126"/>
          <a:stretch/>
        </p:blipFill>
        <p:spPr>
          <a:xfrm>
            <a:off x="6854875" y="1564156"/>
            <a:ext cx="348925" cy="748493"/>
          </a:xfrm>
          <a:prstGeom prst="rect">
            <a:avLst/>
          </a:prstGeom>
          <a:noFill/>
          <a:ln>
            <a:noFill/>
          </a:ln>
        </p:spPr>
      </p:pic>
      <p:pic>
        <p:nvPicPr>
          <p:cNvPr id="958" name="Google Shape;958;p99"/>
          <p:cNvPicPr preferRelativeResize="0"/>
          <p:nvPr/>
        </p:nvPicPr>
        <p:blipFill rotWithShape="1">
          <a:blip r:embed="rId19">
            <a:alphaModFix/>
          </a:blip>
          <a:srcRect l="61351" t="23035" r="22604" b="13904"/>
          <a:stretch/>
        </p:blipFill>
        <p:spPr>
          <a:xfrm>
            <a:off x="6434401" y="1578023"/>
            <a:ext cx="348925" cy="689915"/>
          </a:xfrm>
          <a:prstGeom prst="rect">
            <a:avLst/>
          </a:prstGeom>
          <a:noFill/>
          <a:ln>
            <a:noFill/>
          </a:ln>
        </p:spPr>
      </p:pic>
      <p:sp>
        <p:nvSpPr>
          <p:cNvPr id="959" name="Google Shape;959;p99"/>
          <p:cNvSpPr/>
          <p:nvPr/>
        </p:nvSpPr>
        <p:spPr>
          <a:xfrm>
            <a:off x="4972000" y="866125"/>
            <a:ext cx="1087500" cy="1681200"/>
          </a:xfrm>
          <a:prstGeom prst="rect">
            <a:avLst/>
          </a:prstGeom>
          <a:solidFill>
            <a:srgbClr val="D9EAD3"/>
          </a:solidFill>
          <a:ln w="28575" cap="flat" cmpd="sng">
            <a:solidFill>
              <a:srgbClr val="00B05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960" name="Google Shape;960;p99"/>
          <p:cNvSpPr txBox="1"/>
          <p:nvPr/>
        </p:nvSpPr>
        <p:spPr>
          <a:xfrm>
            <a:off x="4970025" y="2590575"/>
            <a:ext cx="1062000" cy="164100"/>
          </a:xfrm>
          <a:prstGeom prst="rect">
            <a:avLst/>
          </a:prstGeom>
          <a:noFill/>
          <a:ln>
            <a:noFill/>
          </a:ln>
        </p:spPr>
        <p:txBody>
          <a:bodyPr spcFirstLastPara="1" wrap="square" lIns="27000" tIns="0" rIns="27000" bIns="0" anchor="t" anchorCtr="0">
            <a:noAutofit/>
          </a:bodyPr>
          <a:lstStyle/>
          <a:p>
            <a:pPr marL="0" marR="0" lvl="0" indent="0" algn="ctr" rtl="0">
              <a:lnSpc>
                <a:spcPct val="100000"/>
              </a:lnSpc>
              <a:spcBef>
                <a:spcPts val="0"/>
              </a:spcBef>
              <a:spcAft>
                <a:spcPts val="0"/>
              </a:spcAft>
              <a:buNone/>
            </a:pPr>
            <a:r>
              <a:rPr lang="en" sz="800" b="1"/>
              <a:t>R7</a:t>
            </a:r>
            <a:endParaRPr sz="800" b="1"/>
          </a:p>
        </p:txBody>
      </p:sp>
      <p:grpSp>
        <p:nvGrpSpPr>
          <p:cNvPr id="961" name="Google Shape;961;p99"/>
          <p:cNvGrpSpPr/>
          <p:nvPr/>
        </p:nvGrpSpPr>
        <p:grpSpPr>
          <a:xfrm>
            <a:off x="5498994" y="810951"/>
            <a:ext cx="595405" cy="1657504"/>
            <a:chOff x="1282700" y="728736"/>
            <a:chExt cx="1614000" cy="4342426"/>
          </a:xfrm>
        </p:grpSpPr>
        <p:pic>
          <p:nvPicPr>
            <p:cNvPr id="962" name="Google Shape;962;p99"/>
            <p:cNvPicPr preferRelativeResize="0"/>
            <p:nvPr/>
          </p:nvPicPr>
          <p:blipFill rotWithShape="1">
            <a:blip r:embed="rId20">
              <a:alphaModFix/>
            </a:blip>
            <a:srcRect l="16311" r="16311" b="9362"/>
            <a:stretch/>
          </p:blipFill>
          <p:spPr>
            <a:xfrm>
              <a:off x="1282700" y="728736"/>
              <a:ext cx="1614000" cy="4342426"/>
            </a:xfrm>
            <a:prstGeom prst="rect">
              <a:avLst/>
            </a:prstGeom>
            <a:noFill/>
            <a:ln>
              <a:noFill/>
            </a:ln>
          </p:spPr>
        </p:pic>
        <p:pic>
          <p:nvPicPr>
            <p:cNvPr id="963" name="Google Shape;963;p99"/>
            <p:cNvPicPr preferRelativeResize="0"/>
            <p:nvPr/>
          </p:nvPicPr>
          <p:blipFill rotWithShape="1">
            <a:blip r:embed="rId21">
              <a:alphaModFix/>
            </a:blip>
            <a:srcRect l="32527" t="40794" r="34361" b="36885"/>
            <a:stretch/>
          </p:blipFill>
          <p:spPr>
            <a:xfrm>
              <a:off x="1672025" y="2681400"/>
              <a:ext cx="792399" cy="1068326"/>
            </a:xfrm>
            <a:prstGeom prst="rect">
              <a:avLst/>
            </a:prstGeom>
            <a:noFill/>
            <a:ln>
              <a:noFill/>
            </a:ln>
          </p:spPr>
        </p:pic>
      </p:grpSp>
      <p:sp>
        <p:nvSpPr>
          <p:cNvPr id="964" name="Google Shape;964;p99"/>
          <p:cNvSpPr/>
          <p:nvPr/>
        </p:nvSpPr>
        <p:spPr>
          <a:xfrm>
            <a:off x="7453950" y="722825"/>
            <a:ext cx="1392600" cy="2400300"/>
          </a:xfrm>
          <a:prstGeom prst="rect">
            <a:avLst/>
          </a:prstGeom>
          <a:solidFill>
            <a:srgbClr val="FFFFFF"/>
          </a:solidFill>
          <a:ln w="19050" cap="flat" cmpd="sng">
            <a:solidFill>
              <a:srgbClr val="6D6E71"/>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None/>
            </a:pPr>
            <a:endParaRPr sz="1100" b="0" i="0" u="none" strike="noStrike" cap="none">
              <a:solidFill>
                <a:srgbClr val="FFFFFF"/>
              </a:solidFill>
              <a:latin typeface="Arial"/>
              <a:ea typeface="Arial"/>
              <a:cs typeface="Arial"/>
              <a:sym typeface="Arial"/>
            </a:endParaRPr>
          </a:p>
        </p:txBody>
      </p:sp>
      <p:pic>
        <p:nvPicPr>
          <p:cNvPr id="965" name="Google Shape;965;p99"/>
          <p:cNvPicPr preferRelativeResize="0"/>
          <p:nvPr/>
        </p:nvPicPr>
        <p:blipFill rotWithShape="1">
          <a:blip r:embed="rId22">
            <a:alphaModFix/>
          </a:blip>
          <a:srcRect l="28874" t="1775" r="29799" b="2227"/>
          <a:stretch/>
        </p:blipFill>
        <p:spPr>
          <a:xfrm>
            <a:off x="7931063" y="1401103"/>
            <a:ext cx="348926" cy="911895"/>
          </a:xfrm>
          <a:prstGeom prst="rect">
            <a:avLst/>
          </a:prstGeom>
          <a:noFill/>
          <a:ln>
            <a:noFill/>
          </a:ln>
        </p:spPr>
      </p:pic>
      <p:sp>
        <p:nvSpPr>
          <p:cNvPr id="966" name="Google Shape;966;p99"/>
          <p:cNvSpPr txBox="1"/>
          <p:nvPr/>
        </p:nvSpPr>
        <p:spPr>
          <a:xfrm>
            <a:off x="7623212" y="2387350"/>
            <a:ext cx="927900" cy="104100"/>
          </a:xfrm>
          <a:prstGeom prst="rect">
            <a:avLst/>
          </a:prstGeom>
          <a:noFill/>
          <a:ln>
            <a:noFill/>
          </a:ln>
        </p:spPr>
        <p:txBody>
          <a:bodyPr spcFirstLastPara="1" wrap="square" lIns="27000" tIns="0" rIns="27000" bIns="0" anchor="t" anchorCtr="0">
            <a:noAutofit/>
          </a:bodyPr>
          <a:lstStyle/>
          <a:p>
            <a:pPr marL="0" marR="0" lvl="0" indent="0" algn="ctr" rtl="0">
              <a:lnSpc>
                <a:spcPct val="100000"/>
              </a:lnSpc>
              <a:spcBef>
                <a:spcPts val="0"/>
              </a:spcBef>
              <a:spcAft>
                <a:spcPts val="0"/>
              </a:spcAft>
              <a:buNone/>
            </a:pPr>
            <a:r>
              <a:rPr lang="en" sz="700"/>
              <a:t>MOTOTRBO Ion </a:t>
            </a:r>
            <a:endParaRPr sz="700" b="0" i="0" u="none" strike="noStrike" cap="none">
              <a:solidFill>
                <a:srgbClr val="000000"/>
              </a:solidFill>
              <a:latin typeface="Arial"/>
              <a:ea typeface="Arial"/>
              <a:cs typeface="Arial"/>
              <a:sym typeface="Arial"/>
            </a:endParaRPr>
          </a:p>
        </p:txBody>
      </p:sp>
      <p:sp>
        <p:nvSpPr>
          <p:cNvPr id="967" name="Google Shape;967;p99"/>
          <p:cNvSpPr txBox="1"/>
          <p:nvPr/>
        </p:nvSpPr>
        <p:spPr>
          <a:xfrm>
            <a:off x="7356480" y="3145632"/>
            <a:ext cx="1590600" cy="2769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None/>
            </a:pPr>
            <a:r>
              <a:rPr lang="en" sz="1300">
                <a:solidFill>
                  <a:schemeClr val="lt1"/>
                </a:solidFill>
                <a:latin typeface="Roboto Condensed"/>
                <a:ea typeface="Roboto Condensed"/>
                <a:cs typeface="Roboto Condensed"/>
                <a:sym typeface="Roboto Condensed"/>
              </a:rPr>
              <a:t>NIVEL PREMIUM</a:t>
            </a:r>
            <a:endParaRPr sz="1300" i="0" u="none" strike="noStrike" cap="none">
              <a:solidFill>
                <a:schemeClr val="lt1"/>
              </a:solidFill>
              <a:latin typeface="Roboto Condensed"/>
              <a:ea typeface="Roboto Condensed"/>
              <a:cs typeface="Roboto Condensed"/>
              <a:sym typeface="Roboto Condensed"/>
            </a:endParaRPr>
          </a:p>
        </p:txBody>
      </p:sp>
      <p:sp>
        <p:nvSpPr>
          <p:cNvPr id="968" name="Google Shape;968;p99"/>
          <p:cNvSpPr txBox="1"/>
          <p:nvPr/>
        </p:nvSpPr>
        <p:spPr>
          <a:xfrm>
            <a:off x="312234" y="1767133"/>
            <a:ext cx="461100" cy="126900"/>
          </a:xfrm>
          <a:prstGeom prst="rect">
            <a:avLst/>
          </a:prstGeom>
          <a:noFill/>
          <a:ln>
            <a:noFill/>
          </a:ln>
        </p:spPr>
        <p:txBody>
          <a:bodyPr spcFirstLastPara="1" wrap="square" lIns="32375" tIns="0" rIns="32375" bIns="0" anchor="t" anchorCtr="0">
            <a:noAutofit/>
          </a:bodyPr>
          <a:lstStyle/>
          <a:p>
            <a:pPr marL="0" marR="0" lvl="0" indent="0" algn="ctr" rtl="0">
              <a:spcBef>
                <a:spcPts val="0"/>
              </a:spcBef>
              <a:spcAft>
                <a:spcPts val="0"/>
              </a:spcAft>
              <a:buNone/>
            </a:pPr>
            <a:r>
              <a:rPr lang="en" sz="700"/>
              <a:t>DEP250</a:t>
            </a:r>
            <a:endParaRPr sz="700"/>
          </a:p>
        </p:txBody>
      </p:sp>
      <p:pic>
        <p:nvPicPr>
          <p:cNvPr id="969" name="Google Shape;969;p99"/>
          <p:cNvPicPr preferRelativeResize="0"/>
          <p:nvPr/>
        </p:nvPicPr>
        <p:blipFill rotWithShape="1">
          <a:blip r:embed="rId23">
            <a:alphaModFix/>
          </a:blip>
          <a:srcRect/>
          <a:stretch/>
        </p:blipFill>
        <p:spPr>
          <a:xfrm>
            <a:off x="327301" y="954964"/>
            <a:ext cx="455700" cy="834011"/>
          </a:xfrm>
          <a:prstGeom prst="rect">
            <a:avLst/>
          </a:prstGeom>
          <a:noFill/>
          <a:ln>
            <a:noFill/>
          </a:ln>
        </p:spPr>
      </p:pic>
      <p:pic>
        <p:nvPicPr>
          <p:cNvPr id="970" name="Google Shape;970;p99"/>
          <p:cNvPicPr preferRelativeResize="0"/>
          <p:nvPr/>
        </p:nvPicPr>
        <p:blipFill rotWithShape="1">
          <a:blip r:embed="rId24">
            <a:alphaModFix/>
          </a:blip>
          <a:srcRect l="19040" r="19040"/>
          <a:stretch/>
        </p:blipFill>
        <p:spPr>
          <a:xfrm>
            <a:off x="4975688" y="836025"/>
            <a:ext cx="541389" cy="1805441"/>
          </a:xfrm>
          <a:prstGeom prst="rect">
            <a:avLst/>
          </a:prstGeom>
          <a:noFill/>
          <a:ln>
            <a:noFill/>
          </a:ln>
        </p:spPr>
      </p:pic>
      <p:sp>
        <p:nvSpPr>
          <p:cNvPr id="971" name="Google Shape;971;p99"/>
          <p:cNvSpPr/>
          <p:nvPr/>
        </p:nvSpPr>
        <p:spPr>
          <a:xfrm>
            <a:off x="1721125" y="3899050"/>
            <a:ext cx="1590600" cy="836700"/>
          </a:xfrm>
          <a:prstGeom prst="rect">
            <a:avLst/>
          </a:prstGeom>
          <a:solidFill>
            <a:srgbClr val="24135F"/>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None/>
            </a:pPr>
            <a:r>
              <a:rPr lang="en" b="1">
                <a:solidFill>
                  <a:srgbClr val="FFFFFF"/>
                </a:solidFill>
                <a:latin typeface="Roboto Condensed"/>
                <a:ea typeface="Roboto Condensed"/>
                <a:cs typeface="Roboto Condensed"/>
                <a:sym typeface="Roboto Condensed"/>
              </a:rPr>
              <a:t>Sistema básico de Voz</a:t>
            </a:r>
            <a:endParaRPr sz="1400" b="1" i="0" u="none" strike="noStrike" cap="none">
              <a:solidFill>
                <a:srgbClr val="FFFFFF"/>
              </a:solidFill>
              <a:latin typeface="Roboto Condensed"/>
              <a:ea typeface="Roboto Condensed"/>
              <a:cs typeface="Roboto Condensed"/>
              <a:sym typeface="Roboto Condensed"/>
            </a:endParaRPr>
          </a:p>
        </p:txBody>
      </p:sp>
      <p:sp>
        <p:nvSpPr>
          <p:cNvPr id="972" name="Google Shape;972;p99"/>
          <p:cNvSpPr/>
          <p:nvPr/>
        </p:nvSpPr>
        <p:spPr>
          <a:xfrm>
            <a:off x="3483375" y="3899050"/>
            <a:ext cx="2609100" cy="836700"/>
          </a:xfrm>
          <a:prstGeom prst="rect">
            <a:avLst/>
          </a:prstGeom>
          <a:solidFill>
            <a:srgbClr val="24135F"/>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None/>
            </a:pPr>
            <a:r>
              <a:rPr lang="en" b="1">
                <a:solidFill>
                  <a:srgbClr val="FFFFFF"/>
                </a:solidFill>
                <a:latin typeface="Roboto Condensed"/>
                <a:ea typeface="Roboto Condensed"/>
                <a:cs typeface="Roboto Condensed"/>
                <a:sym typeface="Roboto Condensed"/>
              </a:rPr>
              <a:t>Sistema completo de Voz</a:t>
            </a:r>
            <a:endParaRPr sz="1400" b="1" i="0" u="none" strike="noStrike" cap="none">
              <a:solidFill>
                <a:srgbClr val="FFFFFF"/>
              </a:solidFill>
              <a:latin typeface="Roboto Condensed"/>
              <a:ea typeface="Roboto Condensed"/>
              <a:cs typeface="Roboto Condensed"/>
              <a:sym typeface="Roboto Condensed"/>
            </a:endParaRPr>
          </a:p>
        </p:txBody>
      </p:sp>
      <p:sp>
        <p:nvSpPr>
          <p:cNvPr id="973" name="Google Shape;973;p99"/>
          <p:cNvSpPr/>
          <p:nvPr/>
        </p:nvSpPr>
        <p:spPr>
          <a:xfrm>
            <a:off x="6260450" y="3899050"/>
            <a:ext cx="1087500" cy="836700"/>
          </a:xfrm>
          <a:prstGeom prst="rect">
            <a:avLst/>
          </a:prstGeom>
          <a:solidFill>
            <a:srgbClr val="24135F"/>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None/>
            </a:pPr>
            <a:r>
              <a:rPr lang="en" b="1">
                <a:solidFill>
                  <a:srgbClr val="FFFFFF"/>
                </a:solidFill>
                <a:latin typeface="Roboto Condensed"/>
                <a:ea typeface="Roboto Condensed"/>
                <a:cs typeface="Roboto Condensed"/>
                <a:sym typeface="Roboto Condensed"/>
              </a:rPr>
              <a:t>Entornos exigentes</a:t>
            </a:r>
            <a:endParaRPr sz="1300" b="1" i="0" u="none" strike="noStrike" cap="none">
              <a:solidFill>
                <a:srgbClr val="FFFFFF"/>
              </a:solidFill>
              <a:latin typeface="Roboto Condensed"/>
              <a:ea typeface="Roboto Condensed"/>
              <a:cs typeface="Roboto Condensed"/>
              <a:sym typeface="Roboto Condensed"/>
            </a:endParaRPr>
          </a:p>
        </p:txBody>
      </p:sp>
      <p:sp>
        <p:nvSpPr>
          <p:cNvPr id="974" name="Google Shape;974;p99"/>
          <p:cNvSpPr/>
          <p:nvPr/>
        </p:nvSpPr>
        <p:spPr>
          <a:xfrm>
            <a:off x="78700" y="3878175"/>
            <a:ext cx="1470900" cy="836700"/>
          </a:xfrm>
          <a:prstGeom prst="rect">
            <a:avLst/>
          </a:prstGeom>
          <a:solidFill>
            <a:srgbClr val="24135F"/>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None/>
            </a:pPr>
            <a:r>
              <a:rPr lang="en" b="1">
                <a:solidFill>
                  <a:srgbClr val="FFFFFF"/>
                </a:solidFill>
                <a:latin typeface="Roboto Condensed"/>
                <a:ea typeface="Roboto Condensed"/>
                <a:cs typeface="Roboto Condensed"/>
                <a:sym typeface="Roboto Condensed"/>
              </a:rPr>
              <a:t>Sistema limitado de Voz</a:t>
            </a:r>
            <a:endParaRPr sz="1400" b="1" i="0" u="none" strike="noStrike" cap="none">
              <a:solidFill>
                <a:srgbClr val="FFFFFF"/>
              </a:solidFill>
              <a:latin typeface="Roboto Condensed"/>
              <a:ea typeface="Roboto Condensed"/>
              <a:cs typeface="Roboto Condensed"/>
              <a:sym typeface="Roboto Condensed"/>
            </a:endParaRPr>
          </a:p>
        </p:txBody>
      </p:sp>
      <p:sp>
        <p:nvSpPr>
          <p:cNvPr id="975" name="Google Shape;975;p99"/>
          <p:cNvSpPr/>
          <p:nvPr/>
        </p:nvSpPr>
        <p:spPr>
          <a:xfrm>
            <a:off x="7459926" y="3899050"/>
            <a:ext cx="1353600" cy="836700"/>
          </a:xfrm>
          <a:prstGeom prst="rect">
            <a:avLst/>
          </a:prstGeom>
          <a:solidFill>
            <a:srgbClr val="24135F"/>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None/>
            </a:pPr>
            <a:r>
              <a:rPr lang="en" b="1">
                <a:solidFill>
                  <a:srgbClr val="FFFFFF"/>
                </a:solidFill>
                <a:latin typeface="Roboto Condensed"/>
                <a:ea typeface="Roboto Condensed"/>
                <a:cs typeface="Roboto Condensed"/>
                <a:sym typeface="Roboto Condensed"/>
              </a:rPr>
              <a:t>Voz mejorada y soluciones de datos</a:t>
            </a:r>
            <a:endParaRPr sz="1400" b="1" i="0" u="none" strike="noStrike" cap="none">
              <a:solidFill>
                <a:srgbClr val="FFFFFF"/>
              </a:solidFill>
              <a:latin typeface="Roboto Condensed"/>
              <a:ea typeface="Roboto Condensed"/>
              <a:cs typeface="Roboto Condensed"/>
              <a:sym typeface="Roboto Condensed"/>
            </a:endParaRPr>
          </a:p>
        </p:txBody>
      </p:sp>
      <p:sp>
        <p:nvSpPr>
          <p:cNvPr id="976" name="Google Shape;976;p99"/>
          <p:cNvSpPr/>
          <p:nvPr/>
        </p:nvSpPr>
        <p:spPr>
          <a:xfrm>
            <a:off x="111025" y="3487425"/>
            <a:ext cx="8829000" cy="410400"/>
          </a:xfrm>
          <a:prstGeom prst="rightArrow">
            <a:avLst>
              <a:gd name="adj1" fmla="val 50000"/>
              <a:gd name="adj2" fmla="val 50000"/>
            </a:avLst>
          </a:prstGeom>
          <a:gradFill>
            <a:gsLst>
              <a:gs pos="0">
                <a:srgbClr val="FFF6DB"/>
              </a:gs>
              <a:gs pos="100000">
                <a:srgbClr val="FAD25C"/>
              </a:gs>
            </a:gsLst>
            <a:path path="circle">
              <a:fillToRect l="50000" t="50000" r="50000" b="50000"/>
            </a:path>
            <a:tileRect/>
          </a:gradFill>
          <a:ln w="9525" cap="flat" cmpd="sng">
            <a:solidFill>
              <a:srgbClr val="BABF1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99"/>
          <p:cNvSpPr txBox="1"/>
          <p:nvPr/>
        </p:nvSpPr>
        <p:spPr>
          <a:xfrm>
            <a:off x="3278425" y="3518138"/>
            <a:ext cx="10245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b="1">
                <a:latin typeface="Roboto Condensed"/>
                <a:ea typeface="Roboto Condensed"/>
                <a:cs typeface="Roboto Condensed"/>
                <a:sym typeface="Roboto Condensed"/>
              </a:rPr>
              <a:t>N I V E L E S </a:t>
            </a:r>
            <a:endParaRPr sz="1000" b="1">
              <a:latin typeface="Roboto Condensed"/>
              <a:ea typeface="Roboto Condensed"/>
              <a:cs typeface="Roboto Condensed"/>
              <a:sym typeface="Roboto Condensed"/>
            </a:endParaRPr>
          </a:p>
        </p:txBody>
      </p:sp>
      <p:grpSp>
        <p:nvGrpSpPr>
          <p:cNvPr id="978" name="Google Shape;978;p99"/>
          <p:cNvGrpSpPr/>
          <p:nvPr/>
        </p:nvGrpSpPr>
        <p:grpSpPr>
          <a:xfrm>
            <a:off x="8640000" y="4654800"/>
            <a:ext cx="388436" cy="392404"/>
            <a:chOff x="686052" y="3701877"/>
            <a:chExt cx="816900" cy="819900"/>
          </a:xfrm>
        </p:grpSpPr>
        <p:sp>
          <p:nvSpPr>
            <p:cNvPr id="979" name="Google Shape;979;p99"/>
            <p:cNvSpPr/>
            <p:nvPr/>
          </p:nvSpPr>
          <p:spPr>
            <a:xfrm>
              <a:off x="736938" y="3732884"/>
              <a:ext cx="715200" cy="72180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980" name="Google Shape;980;p99"/>
            <p:cNvSpPr/>
            <p:nvPr/>
          </p:nvSpPr>
          <p:spPr>
            <a:xfrm>
              <a:off x="686052" y="3701877"/>
              <a:ext cx="816900" cy="819900"/>
            </a:xfrm>
            <a:custGeom>
              <a:avLst/>
              <a:gdLst/>
              <a:ahLst/>
              <a:cxnLst/>
              <a:rect l="l" t="t" r="r" b="b"/>
              <a:pathLst>
                <a:path w="120000" h="120000" extrusionOk="0">
                  <a:moveTo>
                    <a:pt x="60000" y="0"/>
                  </a:moveTo>
                  <a:cubicBezTo>
                    <a:pt x="26800" y="0"/>
                    <a:pt x="0" y="26829"/>
                    <a:pt x="0" y="59933"/>
                  </a:cubicBezTo>
                  <a:cubicBezTo>
                    <a:pt x="0" y="93170"/>
                    <a:pt x="26800" y="120000"/>
                    <a:pt x="60000" y="120000"/>
                  </a:cubicBezTo>
                  <a:cubicBezTo>
                    <a:pt x="93066" y="120000"/>
                    <a:pt x="120000" y="93170"/>
                    <a:pt x="120000" y="59933"/>
                  </a:cubicBezTo>
                  <a:cubicBezTo>
                    <a:pt x="120000" y="26963"/>
                    <a:pt x="93600" y="0"/>
                    <a:pt x="60000" y="0"/>
                  </a:cubicBezTo>
                  <a:close/>
                  <a:moveTo>
                    <a:pt x="94533" y="88231"/>
                  </a:moveTo>
                  <a:cubicBezTo>
                    <a:pt x="94533" y="88231"/>
                    <a:pt x="91733" y="75817"/>
                    <a:pt x="87333" y="68342"/>
                  </a:cubicBezTo>
                  <a:cubicBezTo>
                    <a:pt x="84933" y="64338"/>
                    <a:pt x="81200" y="61134"/>
                    <a:pt x="76133" y="61134"/>
                  </a:cubicBezTo>
                  <a:cubicBezTo>
                    <a:pt x="72666" y="61268"/>
                    <a:pt x="69600" y="63136"/>
                    <a:pt x="65733" y="68476"/>
                  </a:cubicBezTo>
                  <a:cubicBezTo>
                    <a:pt x="63466" y="71679"/>
                    <a:pt x="60000" y="79822"/>
                    <a:pt x="60000" y="79822"/>
                  </a:cubicBezTo>
                  <a:cubicBezTo>
                    <a:pt x="60000" y="79822"/>
                    <a:pt x="56400" y="71679"/>
                    <a:pt x="54133" y="68476"/>
                  </a:cubicBezTo>
                  <a:cubicBezTo>
                    <a:pt x="50400" y="63136"/>
                    <a:pt x="47333" y="61268"/>
                    <a:pt x="43733" y="61134"/>
                  </a:cubicBezTo>
                  <a:cubicBezTo>
                    <a:pt x="38800" y="61134"/>
                    <a:pt x="35066" y="64338"/>
                    <a:pt x="32533" y="68342"/>
                  </a:cubicBezTo>
                  <a:cubicBezTo>
                    <a:pt x="28133" y="75817"/>
                    <a:pt x="25333" y="88231"/>
                    <a:pt x="25333" y="88231"/>
                  </a:cubicBezTo>
                  <a:cubicBezTo>
                    <a:pt x="21333" y="88231"/>
                    <a:pt x="21333" y="88231"/>
                    <a:pt x="21333" y="88231"/>
                  </a:cubicBezTo>
                  <a:cubicBezTo>
                    <a:pt x="43066" y="16818"/>
                    <a:pt x="43066" y="16818"/>
                    <a:pt x="43066" y="16818"/>
                  </a:cubicBezTo>
                  <a:cubicBezTo>
                    <a:pt x="59866" y="72614"/>
                    <a:pt x="59866" y="72614"/>
                    <a:pt x="59866" y="72614"/>
                  </a:cubicBezTo>
                  <a:cubicBezTo>
                    <a:pt x="60000" y="72747"/>
                    <a:pt x="60000" y="72747"/>
                    <a:pt x="60000" y="72747"/>
                  </a:cubicBezTo>
                  <a:cubicBezTo>
                    <a:pt x="60133" y="72614"/>
                    <a:pt x="60133" y="72614"/>
                    <a:pt x="60133" y="72614"/>
                  </a:cubicBezTo>
                  <a:cubicBezTo>
                    <a:pt x="76800" y="16818"/>
                    <a:pt x="76800" y="16818"/>
                    <a:pt x="76800" y="16818"/>
                  </a:cubicBezTo>
                  <a:cubicBezTo>
                    <a:pt x="98666" y="88231"/>
                    <a:pt x="98666" y="88231"/>
                    <a:pt x="98666" y="88231"/>
                  </a:cubicBezTo>
                  <a:lnTo>
                    <a:pt x="94533" y="88231"/>
                  </a:lnTo>
                  <a:close/>
                </a:path>
              </a:pathLst>
            </a:custGeom>
            <a:solidFill>
              <a:srgbClr val="00A3E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84"/>
        <p:cNvGrpSpPr/>
        <p:nvPr/>
      </p:nvGrpSpPr>
      <p:grpSpPr>
        <a:xfrm>
          <a:off x="0" y="0"/>
          <a:ext cx="0" cy="0"/>
          <a:chOff x="0" y="0"/>
          <a:chExt cx="0" cy="0"/>
        </a:xfrm>
      </p:grpSpPr>
      <p:pic>
        <p:nvPicPr>
          <p:cNvPr id="985" name="Google Shape;985;p100"/>
          <p:cNvPicPr preferRelativeResize="0"/>
          <p:nvPr/>
        </p:nvPicPr>
        <p:blipFill rotWithShape="1">
          <a:blip r:embed="rId3">
            <a:alphaModFix/>
          </a:blip>
          <a:srcRect l="31147" t="30424" r="11374" b="21097"/>
          <a:stretch/>
        </p:blipFill>
        <p:spPr>
          <a:xfrm>
            <a:off x="0" y="0"/>
            <a:ext cx="9144003" cy="5143499"/>
          </a:xfrm>
          <a:prstGeom prst="rect">
            <a:avLst/>
          </a:prstGeom>
          <a:noFill/>
          <a:ln>
            <a:noFill/>
          </a:ln>
        </p:spPr>
      </p:pic>
      <p:pic>
        <p:nvPicPr>
          <p:cNvPr id="986" name="Google Shape;986;p100"/>
          <p:cNvPicPr preferRelativeResize="0"/>
          <p:nvPr/>
        </p:nvPicPr>
        <p:blipFill rotWithShape="1">
          <a:blip r:embed="rId4">
            <a:alphaModFix/>
          </a:blip>
          <a:srcRect l="5211" t="2572" r="4470"/>
          <a:stretch/>
        </p:blipFill>
        <p:spPr>
          <a:xfrm>
            <a:off x="0" y="0"/>
            <a:ext cx="8477251" cy="5143500"/>
          </a:xfrm>
          <a:prstGeom prst="rect">
            <a:avLst/>
          </a:prstGeom>
          <a:noFill/>
          <a:ln>
            <a:noFill/>
          </a:ln>
        </p:spPr>
      </p:pic>
      <p:pic>
        <p:nvPicPr>
          <p:cNvPr id="987" name="Google Shape;987;p100"/>
          <p:cNvPicPr preferRelativeResize="0"/>
          <p:nvPr/>
        </p:nvPicPr>
        <p:blipFill>
          <a:blip r:embed="rId5">
            <a:alphaModFix/>
          </a:blip>
          <a:stretch>
            <a:fillRect/>
          </a:stretch>
        </p:blipFill>
        <p:spPr>
          <a:xfrm>
            <a:off x="6954450" y="4715500"/>
            <a:ext cx="1972977" cy="220850"/>
          </a:xfrm>
          <a:prstGeom prst="rect">
            <a:avLst/>
          </a:prstGeom>
          <a:noFill/>
          <a:ln>
            <a:noFill/>
          </a:ln>
        </p:spPr>
      </p:pic>
      <p:sp>
        <p:nvSpPr>
          <p:cNvPr id="988" name="Google Shape;988;p100"/>
          <p:cNvSpPr txBox="1"/>
          <p:nvPr/>
        </p:nvSpPr>
        <p:spPr>
          <a:xfrm>
            <a:off x="1286975" y="669894"/>
            <a:ext cx="33609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3200" b="1" dirty="0">
                <a:solidFill>
                  <a:schemeClr val="lt1"/>
                </a:solidFill>
                <a:latin typeface="Roboto Condensed"/>
                <a:ea typeface="Roboto Condensed"/>
                <a:cs typeface="Roboto Condensed"/>
                <a:sym typeface="Roboto Condensed"/>
              </a:rPr>
              <a:t>MUCHAS GRACIAS</a:t>
            </a:r>
            <a:endParaRPr sz="3200" b="1" dirty="0">
              <a:solidFill>
                <a:schemeClr val="lt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None/>
            </a:pPr>
            <a:endParaRPr sz="3200" b="1" dirty="0">
              <a:solidFill>
                <a:schemeClr val="lt1"/>
              </a:solidFill>
              <a:latin typeface="Roboto Condensed"/>
              <a:ea typeface="Roboto Condensed"/>
              <a:cs typeface="Roboto Condensed"/>
              <a:sym typeface="Roboto Condensed"/>
            </a:endParaRPr>
          </a:p>
        </p:txBody>
      </p:sp>
      <p:pic>
        <p:nvPicPr>
          <p:cNvPr id="989" name="Google Shape;989;p100"/>
          <p:cNvPicPr preferRelativeResize="0"/>
          <p:nvPr/>
        </p:nvPicPr>
        <p:blipFill>
          <a:blip r:embed="rId6">
            <a:alphaModFix/>
          </a:blip>
          <a:stretch>
            <a:fillRect/>
          </a:stretch>
        </p:blipFill>
        <p:spPr>
          <a:xfrm>
            <a:off x="7514900" y="271362"/>
            <a:ext cx="1433124" cy="1058725"/>
          </a:xfrm>
          <a:prstGeom prst="rect">
            <a:avLst/>
          </a:prstGeom>
          <a:noFill/>
          <a:ln>
            <a:noFill/>
          </a:ln>
        </p:spPr>
      </p:pic>
      <p:pic>
        <p:nvPicPr>
          <p:cNvPr id="14" name="13 Imagen"/>
          <p:cNvPicPr>
            <a:picLocks noChangeAspect="1"/>
          </p:cNvPicPr>
          <p:nvPr/>
        </p:nvPicPr>
        <p:blipFill>
          <a:blip r:embed="rId7">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1585006" y="1265515"/>
            <a:ext cx="2653619" cy="2653619"/>
          </a:xfrm>
          <a:prstGeom prst="rect">
            <a:avLst/>
          </a:prstGeom>
        </p:spPr>
      </p:pic>
      <p:sp>
        <p:nvSpPr>
          <p:cNvPr id="4" name="3 CuadroTexto"/>
          <p:cNvSpPr txBox="1"/>
          <p:nvPr/>
        </p:nvSpPr>
        <p:spPr>
          <a:xfrm>
            <a:off x="1187538" y="3844518"/>
            <a:ext cx="3490480" cy="954107"/>
          </a:xfrm>
          <a:prstGeom prst="rect">
            <a:avLst/>
          </a:prstGeom>
          <a:noFill/>
        </p:spPr>
        <p:txBody>
          <a:bodyPr wrap="square" rtlCol="0">
            <a:spAutoFit/>
          </a:bodyPr>
          <a:lstStyle/>
          <a:p>
            <a:r>
              <a:rPr lang="de-DE" b="1" dirty="0">
                <a:solidFill>
                  <a:schemeClr val="bg1"/>
                </a:solidFill>
              </a:rPr>
              <a:t>Tel</a:t>
            </a:r>
            <a:r>
              <a:rPr lang="de-DE" dirty="0">
                <a:solidFill>
                  <a:schemeClr val="bg1"/>
                </a:solidFill>
              </a:rPr>
              <a:t> | +52 (55) 5650 1613</a:t>
            </a:r>
          </a:p>
          <a:p>
            <a:r>
              <a:rPr lang="de-DE" b="1" dirty="0">
                <a:solidFill>
                  <a:schemeClr val="bg1"/>
                </a:solidFill>
              </a:rPr>
              <a:t>Email</a:t>
            </a:r>
            <a:r>
              <a:rPr lang="de-DE" dirty="0">
                <a:solidFill>
                  <a:schemeClr val="bg1"/>
                </a:solidFill>
              </a:rPr>
              <a:t> | georgina.diaz@siit-mexico.com</a:t>
            </a:r>
          </a:p>
          <a:p>
            <a:r>
              <a:rPr lang="de-DE" dirty="0"/>
              <a:t/>
            </a:r>
            <a:br>
              <a:rPr lang="de-DE" dirty="0"/>
            </a:br>
            <a:endParaRPr lang="es-MX"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Shape 993"/>
        <p:cNvGrpSpPr/>
        <p:nvPr/>
      </p:nvGrpSpPr>
      <p:grpSpPr>
        <a:xfrm>
          <a:off x="0" y="0"/>
          <a:ext cx="0" cy="0"/>
          <a:chOff x="0" y="0"/>
          <a:chExt cx="0" cy="0"/>
        </a:xfrm>
      </p:grpSpPr>
      <p:pic>
        <p:nvPicPr>
          <p:cNvPr id="994" name="Google Shape;994;p101"/>
          <p:cNvPicPr preferRelativeResize="0"/>
          <p:nvPr/>
        </p:nvPicPr>
        <p:blipFill rotWithShape="1">
          <a:blip r:embed="rId3">
            <a:alphaModFix/>
          </a:blip>
          <a:srcRect/>
          <a:stretch/>
        </p:blipFill>
        <p:spPr>
          <a:xfrm>
            <a:off x="8745884" y="4742014"/>
            <a:ext cx="311507" cy="311507"/>
          </a:xfrm>
          <a:prstGeom prst="rect">
            <a:avLst/>
          </a:prstGeom>
          <a:noFill/>
          <a:ln>
            <a:noFill/>
          </a:ln>
        </p:spPr>
      </p:pic>
      <p:grpSp>
        <p:nvGrpSpPr>
          <p:cNvPr id="995" name="Google Shape;995;p101"/>
          <p:cNvGrpSpPr/>
          <p:nvPr/>
        </p:nvGrpSpPr>
        <p:grpSpPr>
          <a:xfrm>
            <a:off x="8640000" y="4654800"/>
            <a:ext cx="388436" cy="392404"/>
            <a:chOff x="686052" y="3701877"/>
            <a:chExt cx="816900" cy="819900"/>
          </a:xfrm>
        </p:grpSpPr>
        <p:sp>
          <p:nvSpPr>
            <p:cNvPr id="996" name="Google Shape;996;p101"/>
            <p:cNvSpPr/>
            <p:nvPr/>
          </p:nvSpPr>
          <p:spPr>
            <a:xfrm>
              <a:off x="736938" y="3732884"/>
              <a:ext cx="715200" cy="72180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997" name="Google Shape;997;p101"/>
            <p:cNvSpPr/>
            <p:nvPr/>
          </p:nvSpPr>
          <p:spPr>
            <a:xfrm>
              <a:off x="686052" y="3701877"/>
              <a:ext cx="816900" cy="819900"/>
            </a:xfrm>
            <a:custGeom>
              <a:avLst/>
              <a:gdLst/>
              <a:ahLst/>
              <a:cxnLst/>
              <a:rect l="l" t="t" r="r" b="b"/>
              <a:pathLst>
                <a:path w="120000" h="120000" extrusionOk="0">
                  <a:moveTo>
                    <a:pt x="60000" y="0"/>
                  </a:moveTo>
                  <a:cubicBezTo>
                    <a:pt x="26800" y="0"/>
                    <a:pt x="0" y="26829"/>
                    <a:pt x="0" y="59933"/>
                  </a:cubicBezTo>
                  <a:cubicBezTo>
                    <a:pt x="0" y="93170"/>
                    <a:pt x="26800" y="120000"/>
                    <a:pt x="60000" y="120000"/>
                  </a:cubicBezTo>
                  <a:cubicBezTo>
                    <a:pt x="93066" y="120000"/>
                    <a:pt x="120000" y="93170"/>
                    <a:pt x="120000" y="59933"/>
                  </a:cubicBezTo>
                  <a:cubicBezTo>
                    <a:pt x="120000" y="26963"/>
                    <a:pt x="93600" y="0"/>
                    <a:pt x="60000" y="0"/>
                  </a:cubicBezTo>
                  <a:close/>
                  <a:moveTo>
                    <a:pt x="94533" y="88231"/>
                  </a:moveTo>
                  <a:cubicBezTo>
                    <a:pt x="94533" y="88231"/>
                    <a:pt x="91733" y="75817"/>
                    <a:pt x="87333" y="68342"/>
                  </a:cubicBezTo>
                  <a:cubicBezTo>
                    <a:pt x="84933" y="64338"/>
                    <a:pt x="81200" y="61134"/>
                    <a:pt x="76133" y="61134"/>
                  </a:cubicBezTo>
                  <a:cubicBezTo>
                    <a:pt x="72666" y="61268"/>
                    <a:pt x="69600" y="63136"/>
                    <a:pt x="65733" y="68476"/>
                  </a:cubicBezTo>
                  <a:cubicBezTo>
                    <a:pt x="63466" y="71679"/>
                    <a:pt x="60000" y="79822"/>
                    <a:pt x="60000" y="79822"/>
                  </a:cubicBezTo>
                  <a:cubicBezTo>
                    <a:pt x="60000" y="79822"/>
                    <a:pt x="56400" y="71679"/>
                    <a:pt x="54133" y="68476"/>
                  </a:cubicBezTo>
                  <a:cubicBezTo>
                    <a:pt x="50400" y="63136"/>
                    <a:pt x="47333" y="61268"/>
                    <a:pt x="43733" y="61134"/>
                  </a:cubicBezTo>
                  <a:cubicBezTo>
                    <a:pt x="38800" y="61134"/>
                    <a:pt x="35066" y="64338"/>
                    <a:pt x="32533" y="68342"/>
                  </a:cubicBezTo>
                  <a:cubicBezTo>
                    <a:pt x="28133" y="75817"/>
                    <a:pt x="25333" y="88231"/>
                    <a:pt x="25333" y="88231"/>
                  </a:cubicBezTo>
                  <a:cubicBezTo>
                    <a:pt x="21333" y="88231"/>
                    <a:pt x="21333" y="88231"/>
                    <a:pt x="21333" y="88231"/>
                  </a:cubicBezTo>
                  <a:cubicBezTo>
                    <a:pt x="43066" y="16818"/>
                    <a:pt x="43066" y="16818"/>
                    <a:pt x="43066" y="16818"/>
                  </a:cubicBezTo>
                  <a:cubicBezTo>
                    <a:pt x="59866" y="72614"/>
                    <a:pt x="59866" y="72614"/>
                    <a:pt x="59866" y="72614"/>
                  </a:cubicBezTo>
                  <a:cubicBezTo>
                    <a:pt x="60000" y="72747"/>
                    <a:pt x="60000" y="72747"/>
                    <a:pt x="60000" y="72747"/>
                  </a:cubicBezTo>
                  <a:cubicBezTo>
                    <a:pt x="60133" y="72614"/>
                    <a:pt x="60133" y="72614"/>
                    <a:pt x="60133" y="72614"/>
                  </a:cubicBezTo>
                  <a:cubicBezTo>
                    <a:pt x="76800" y="16818"/>
                    <a:pt x="76800" y="16818"/>
                    <a:pt x="76800" y="16818"/>
                  </a:cubicBezTo>
                  <a:cubicBezTo>
                    <a:pt x="98666" y="88231"/>
                    <a:pt x="98666" y="88231"/>
                    <a:pt x="98666" y="88231"/>
                  </a:cubicBezTo>
                  <a:lnTo>
                    <a:pt x="94533" y="88231"/>
                  </a:lnTo>
                  <a:close/>
                </a:path>
              </a:pathLst>
            </a:custGeom>
            <a:solidFill>
              <a:srgbClr val="00A3E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998" name="Google Shape;998;p101"/>
          <p:cNvSpPr/>
          <p:nvPr/>
        </p:nvSpPr>
        <p:spPr>
          <a:xfrm>
            <a:off x="-19050" y="-4800"/>
            <a:ext cx="9182100" cy="5153100"/>
          </a:xfrm>
          <a:prstGeom prst="rect">
            <a:avLst/>
          </a:prstGeom>
          <a:solidFill>
            <a:srgbClr val="190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100"/>
          </a:p>
        </p:txBody>
      </p:sp>
      <p:sp>
        <p:nvSpPr>
          <p:cNvPr id="999" name="Google Shape;999;p101"/>
          <p:cNvSpPr/>
          <p:nvPr/>
        </p:nvSpPr>
        <p:spPr>
          <a:xfrm>
            <a:off x="-38100" y="-4800"/>
            <a:ext cx="9182100" cy="5153100"/>
          </a:xfrm>
          <a:prstGeom prst="rect">
            <a:avLst/>
          </a:prstGeom>
          <a:solidFill>
            <a:srgbClr val="190D43">
              <a:alpha val="720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100"/>
          </a:p>
        </p:txBody>
      </p:sp>
      <p:pic>
        <p:nvPicPr>
          <p:cNvPr id="1000" name="Google Shape;1000;p101"/>
          <p:cNvPicPr preferRelativeResize="0"/>
          <p:nvPr/>
        </p:nvPicPr>
        <p:blipFill rotWithShape="1">
          <a:blip r:embed="rId4">
            <a:alphaModFix/>
          </a:blip>
          <a:srcRect l="6024" t="2572" r="3657"/>
          <a:stretch/>
        </p:blipFill>
        <p:spPr>
          <a:xfrm>
            <a:off x="0" y="0"/>
            <a:ext cx="8477251" cy="5143500"/>
          </a:xfrm>
          <a:prstGeom prst="rect">
            <a:avLst/>
          </a:prstGeom>
          <a:noFill/>
          <a:ln>
            <a:noFill/>
          </a:ln>
        </p:spPr>
      </p:pic>
      <p:sp>
        <p:nvSpPr>
          <p:cNvPr id="1001" name="Google Shape;1001;p101"/>
          <p:cNvSpPr/>
          <p:nvPr/>
        </p:nvSpPr>
        <p:spPr>
          <a:xfrm>
            <a:off x="1653525" y="3270675"/>
            <a:ext cx="401700" cy="168000"/>
          </a:xfrm>
          <a:prstGeom prst="rightArrow">
            <a:avLst>
              <a:gd name="adj1" fmla="val 50000"/>
              <a:gd name="adj2" fmla="val 50000"/>
            </a:avLst>
          </a:prstGeom>
          <a:solidFill>
            <a:srgbClr val="241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Roboto Condensed"/>
              <a:ea typeface="Roboto Condensed"/>
              <a:cs typeface="Roboto Condensed"/>
              <a:sym typeface="Roboto Condensed"/>
            </a:endParaRPr>
          </a:p>
        </p:txBody>
      </p:sp>
      <p:sp>
        <p:nvSpPr>
          <p:cNvPr id="1002" name="Google Shape;1002;p101"/>
          <p:cNvSpPr txBox="1"/>
          <p:nvPr/>
        </p:nvSpPr>
        <p:spPr>
          <a:xfrm>
            <a:off x="615125" y="902475"/>
            <a:ext cx="5810700" cy="378300"/>
          </a:xfrm>
          <a:prstGeom prst="rect">
            <a:avLst/>
          </a:prstGeom>
          <a:solidFill>
            <a:srgbClr val="24135F"/>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rgbClr val="FFFFFF"/>
                </a:solidFill>
                <a:latin typeface="Roboto Condensed"/>
                <a:ea typeface="Roboto Condensed"/>
                <a:cs typeface="Roboto Condensed"/>
                <a:sym typeface="Roboto Condensed"/>
              </a:rPr>
              <a:t>Servicio esencial (integrado, incluido con la compra de cada dispositivo)</a:t>
            </a:r>
            <a:endParaRPr sz="1200" b="1">
              <a:solidFill>
                <a:srgbClr val="FFFFFF"/>
              </a:solidFill>
              <a:latin typeface="Roboto Condensed"/>
              <a:ea typeface="Roboto Condensed"/>
              <a:cs typeface="Roboto Condensed"/>
              <a:sym typeface="Roboto Condensed"/>
            </a:endParaRPr>
          </a:p>
        </p:txBody>
      </p:sp>
      <p:sp>
        <p:nvSpPr>
          <p:cNvPr id="1003" name="Google Shape;1003;p101"/>
          <p:cNvSpPr txBox="1"/>
          <p:nvPr/>
        </p:nvSpPr>
        <p:spPr>
          <a:xfrm>
            <a:off x="6431025" y="902525"/>
            <a:ext cx="1406700" cy="378300"/>
          </a:xfrm>
          <a:prstGeom prst="rect">
            <a:avLst/>
          </a:prstGeom>
          <a:solidFill>
            <a:srgbClr val="665A8F"/>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b="1">
                <a:solidFill>
                  <a:srgbClr val="FFFFFF"/>
                </a:solidFill>
                <a:latin typeface="Roboto Condensed"/>
                <a:ea typeface="Roboto Condensed"/>
                <a:cs typeface="Roboto Condensed"/>
                <a:sym typeface="Roboto Condensed"/>
              </a:rPr>
              <a:t>Complemento opcional</a:t>
            </a:r>
            <a:endParaRPr sz="1200" b="1">
              <a:solidFill>
                <a:srgbClr val="FFFFFF"/>
              </a:solidFill>
              <a:latin typeface="Roboto Condensed"/>
              <a:ea typeface="Roboto Condensed"/>
              <a:cs typeface="Roboto Condensed"/>
              <a:sym typeface="Roboto Condensed"/>
            </a:endParaRPr>
          </a:p>
        </p:txBody>
      </p:sp>
      <p:graphicFrame>
        <p:nvGraphicFramePr>
          <p:cNvPr id="1004" name="Google Shape;1004;p101"/>
          <p:cNvGraphicFramePr/>
          <p:nvPr/>
        </p:nvGraphicFramePr>
        <p:xfrm>
          <a:off x="615113" y="1280825"/>
          <a:ext cx="7217225" cy="1789425"/>
        </p:xfrm>
        <a:graphic>
          <a:graphicData uri="http://schemas.openxmlformats.org/drawingml/2006/table">
            <a:tbl>
              <a:tblPr>
                <a:noFill/>
                <a:tableStyleId>{182F16A3-B217-40B7-8455-9E3F1A3336AA}</a:tableStyleId>
              </a:tblPr>
              <a:tblGrid>
                <a:gridCol w="1056400"/>
                <a:gridCol w="1334475"/>
                <a:gridCol w="1186725"/>
                <a:gridCol w="1125775"/>
                <a:gridCol w="1107350"/>
                <a:gridCol w="1406500"/>
              </a:tblGrid>
              <a:tr h="520725">
                <a:tc>
                  <a:txBody>
                    <a:bodyPr/>
                    <a:lstStyle/>
                    <a:p>
                      <a:pPr marL="0" lvl="0" indent="0" algn="ctr" rtl="0">
                        <a:spcBef>
                          <a:spcPts val="0"/>
                        </a:spcBef>
                        <a:spcAft>
                          <a:spcPts val="0"/>
                        </a:spcAft>
                        <a:buNone/>
                      </a:pPr>
                      <a:r>
                        <a:rPr lang="en" sz="1100" b="1">
                          <a:solidFill>
                            <a:srgbClr val="FFFFFF"/>
                          </a:solidFill>
                          <a:latin typeface="Roboto Condensed"/>
                          <a:ea typeface="Roboto Condensed"/>
                          <a:cs typeface="Roboto Condensed"/>
                          <a:sym typeface="Roboto Condensed"/>
                        </a:rPr>
                        <a:t>Periodo de cobertura</a:t>
                      </a:r>
                      <a:endParaRPr sz="1100" b="1">
                        <a:solidFill>
                          <a:srgbClr val="FFFFFF"/>
                        </a:solidFill>
                        <a:latin typeface="Roboto Condensed"/>
                        <a:ea typeface="Roboto Condensed"/>
                        <a:cs typeface="Roboto Condensed"/>
                        <a:sym typeface="Roboto Condensed"/>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4135F"/>
                    </a:solidFill>
                  </a:tcPr>
                </a:tc>
                <a:tc>
                  <a:txBody>
                    <a:bodyPr/>
                    <a:lstStyle/>
                    <a:p>
                      <a:pPr marL="0" lvl="0" indent="0" algn="ctr" rtl="0">
                        <a:spcBef>
                          <a:spcPts val="0"/>
                        </a:spcBef>
                        <a:spcAft>
                          <a:spcPts val="0"/>
                        </a:spcAft>
                        <a:buNone/>
                      </a:pPr>
                      <a:r>
                        <a:rPr lang="en" sz="1100" b="1">
                          <a:solidFill>
                            <a:srgbClr val="FFFFFF"/>
                          </a:solidFill>
                          <a:latin typeface="Roboto Condensed"/>
                          <a:ea typeface="Roboto Condensed"/>
                          <a:cs typeface="Roboto Condensed"/>
                          <a:sym typeface="Roboto Condensed"/>
                        </a:rPr>
                        <a:t>Reparación del equipo</a:t>
                      </a:r>
                      <a:endParaRPr sz="1100" b="1">
                        <a:solidFill>
                          <a:srgbClr val="FFFFFF"/>
                        </a:solidFill>
                        <a:latin typeface="Roboto Condensed"/>
                        <a:ea typeface="Roboto Condensed"/>
                        <a:cs typeface="Roboto Condensed"/>
                        <a:sym typeface="Roboto Condensed"/>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4135F"/>
                    </a:solidFill>
                  </a:tcPr>
                </a:tc>
                <a:tc>
                  <a:txBody>
                    <a:bodyPr/>
                    <a:lstStyle/>
                    <a:p>
                      <a:pPr marL="0" lvl="0" indent="0" algn="ctr" rtl="0">
                        <a:spcBef>
                          <a:spcPts val="0"/>
                        </a:spcBef>
                        <a:spcAft>
                          <a:spcPts val="0"/>
                        </a:spcAft>
                        <a:buNone/>
                      </a:pPr>
                      <a:r>
                        <a:rPr lang="en" sz="1100" b="1">
                          <a:solidFill>
                            <a:srgbClr val="FFFFFF"/>
                          </a:solidFill>
                          <a:latin typeface="Roboto Condensed"/>
                          <a:ea typeface="Roboto Condensed"/>
                          <a:cs typeface="Roboto Condensed"/>
                          <a:sym typeface="Roboto Condensed"/>
                        </a:rPr>
                        <a:t>Soporte técnico</a:t>
                      </a:r>
                      <a:endParaRPr sz="1100" b="1">
                        <a:solidFill>
                          <a:srgbClr val="FFFFFF"/>
                        </a:solidFill>
                        <a:latin typeface="Roboto Condensed"/>
                        <a:ea typeface="Roboto Condensed"/>
                        <a:cs typeface="Roboto Condensed"/>
                        <a:sym typeface="Roboto Condensed"/>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4135F"/>
                    </a:solidFill>
                  </a:tcPr>
                </a:tc>
                <a:tc>
                  <a:txBody>
                    <a:bodyPr/>
                    <a:lstStyle/>
                    <a:p>
                      <a:pPr marL="0" lvl="0" indent="0" algn="ctr" rtl="0">
                        <a:spcBef>
                          <a:spcPts val="0"/>
                        </a:spcBef>
                        <a:spcAft>
                          <a:spcPts val="0"/>
                        </a:spcAft>
                        <a:buNone/>
                      </a:pPr>
                      <a:r>
                        <a:rPr lang="en" sz="1100" b="1">
                          <a:solidFill>
                            <a:srgbClr val="FFFFFF"/>
                          </a:solidFill>
                          <a:latin typeface="Roboto Condensed"/>
                          <a:ea typeface="Roboto Condensed"/>
                          <a:cs typeface="Roboto Condensed"/>
                          <a:sym typeface="Roboto Condensed"/>
                        </a:rPr>
                        <a:t>Actualizaciones de SW (SMA)</a:t>
                      </a:r>
                      <a:endParaRPr sz="1100" b="1">
                        <a:solidFill>
                          <a:srgbClr val="FFFFFF"/>
                        </a:solidFill>
                        <a:latin typeface="Roboto Condensed"/>
                        <a:ea typeface="Roboto Condensed"/>
                        <a:cs typeface="Roboto Condensed"/>
                        <a:sym typeface="Roboto Condensed"/>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4135F"/>
                    </a:solidFill>
                  </a:tcPr>
                </a:tc>
                <a:tc>
                  <a:txBody>
                    <a:bodyPr/>
                    <a:lstStyle/>
                    <a:p>
                      <a:pPr marL="0" lvl="0" indent="0" algn="ctr" rtl="0">
                        <a:spcBef>
                          <a:spcPts val="0"/>
                        </a:spcBef>
                        <a:spcAft>
                          <a:spcPts val="0"/>
                        </a:spcAft>
                        <a:buNone/>
                      </a:pPr>
                      <a:r>
                        <a:rPr lang="en" sz="1100" b="1">
                          <a:solidFill>
                            <a:srgbClr val="FFFFFF"/>
                          </a:solidFill>
                          <a:latin typeface="Roboto Condensed"/>
                          <a:ea typeface="Roboto Condensed"/>
                          <a:cs typeface="Roboto Condensed"/>
                          <a:sym typeface="Roboto Condensed"/>
                        </a:rPr>
                        <a:t>Características Premium </a:t>
                      </a:r>
                      <a:endParaRPr sz="1100" b="1">
                        <a:solidFill>
                          <a:srgbClr val="FFFFFF"/>
                        </a:solidFill>
                        <a:latin typeface="Roboto Condensed"/>
                        <a:ea typeface="Roboto Condensed"/>
                        <a:cs typeface="Roboto Condensed"/>
                        <a:sym typeface="Roboto Condensed"/>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4135F"/>
                    </a:solidFill>
                  </a:tcPr>
                </a:tc>
                <a:tc>
                  <a:txBody>
                    <a:bodyPr/>
                    <a:lstStyle/>
                    <a:p>
                      <a:pPr marL="0" lvl="0" indent="0" algn="ctr" rtl="0">
                        <a:spcBef>
                          <a:spcPts val="0"/>
                        </a:spcBef>
                        <a:spcAft>
                          <a:spcPts val="0"/>
                        </a:spcAft>
                        <a:buNone/>
                      </a:pPr>
                      <a:r>
                        <a:rPr lang="en" sz="1100" b="1">
                          <a:solidFill>
                            <a:srgbClr val="FFFFFF"/>
                          </a:solidFill>
                          <a:latin typeface="Roboto Condensed"/>
                          <a:ea typeface="Roboto Condensed"/>
                          <a:cs typeface="Roboto Condensed"/>
                          <a:sym typeface="Roboto Condensed"/>
                        </a:rPr>
                        <a:t>Reparación de daños accidentales</a:t>
                      </a:r>
                      <a:endParaRPr sz="1100" b="1">
                        <a:solidFill>
                          <a:srgbClr val="FFFFFF"/>
                        </a:solidFill>
                        <a:latin typeface="Roboto Condensed"/>
                        <a:ea typeface="Roboto Condensed"/>
                        <a:cs typeface="Roboto Condensed"/>
                        <a:sym typeface="Roboto Condensed"/>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665A8F"/>
                    </a:solidFill>
                  </a:tcPr>
                </a:tc>
              </a:tr>
              <a:tr h="1268700">
                <a:tc>
                  <a:txBody>
                    <a:bodyPr/>
                    <a:lstStyle/>
                    <a:p>
                      <a:pPr marL="0" lvl="0" indent="0" algn="ctr" rtl="0">
                        <a:spcBef>
                          <a:spcPts val="0"/>
                        </a:spcBef>
                        <a:spcAft>
                          <a:spcPts val="0"/>
                        </a:spcAft>
                        <a:buNone/>
                      </a:pPr>
                      <a:r>
                        <a:rPr lang="en" sz="1100">
                          <a:solidFill>
                            <a:schemeClr val="lt1"/>
                          </a:solidFill>
                          <a:latin typeface="Roboto Condensed"/>
                          <a:ea typeface="Roboto Condensed"/>
                          <a:cs typeface="Roboto Condensed"/>
                          <a:sym typeface="Roboto Condensed"/>
                        </a:rPr>
                        <a:t>5 años</a:t>
                      </a:r>
                      <a:endParaRPr sz="1100">
                        <a:solidFill>
                          <a:schemeClr val="lt1"/>
                        </a:solidFill>
                        <a:latin typeface="Roboto Condensed"/>
                        <a:ea typeface="Roboto Condensed"/>
                        <a:cs typeface="Roboto Condensed"/>
                        <a:sym typeface="Roboto Condensed"/>
                      </a:endParaRPr>
                    </a:p>
                    <a:p>
                      <a:pPr marL="0" lvl="0" indent="0" algn="ctr" rtl="0">
                        <a:spcBef>
                          <a:spcPts val="0"/>
                        </a:spcBef>
                        <a:spcAft>
                          <a:spcPts val="0"/>
                        </a:spcAft>
                        <a:buNone/>
                      </a:pPr>
                      <a:endParaRPr sz="800">
                        <a:solidFill>
                          <a:schemeClr val="lt1"/>
                        </a:solidFill>
                        <a:latin typeface="Roboto Condensed"/>
                        <a:ea typeface="Roboto Condensed"/>
                        <a:cs typeface="Roboto Condensed"/>
                        <a:sym typeface="Roboto Condensed"/>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100">
                          <a:solidFill>
                            <a:schemeClr val="lt1"/>
                          </a:solidFill>
                          <a:latin typeface="Roboto Condensed"/>
                          <a:ea typeface="Roboto Condensed"/>
                          <a:cs typeface="Roboto Condensed"/>
                          <a:sym typeface="Roboto Condensed"/>
                        </a:rPr>
                        <a:t>Defectos de Fabricación + Desgaste Normal</a:t>
                      </a:r>
                      <a:endParaRPr sz="1100">
                        <a:solidFill>
                          <a:schemeClr val="lt1"/>
                        </a:solidFill>
                        <a:latin typeface="Roboto Condensed"/>
                        <a:ea typeface="Roboto Condensed"/>
                        <a:cs typeface="Roboto Condensed"/>
                        <a:sym typeface="Roboto Condensed"/>
                      </a:endParaRPr>
                    </a:p>
                    <a:p>
                      <a:pPr marL="0" lvl="0" indent="0" algn="ctr" rtl="0">
                        <a:spcBef>
                          <a:spcPts val="0"/>
                        </a:spcBef>
                        <a:spcAft>
                          <a:spcPts val="0"/>
                        </a:spcAft>
                        <a:buNone/>
                      </a:pPr>
                      <a:r>
                        <a:rPr lang="en" sz="1100">
                          <a:solidFill>
                            <a:schemeClr val="lt1"/>
                          </a:solidFill>
                          <a:latin typeface="Roboto Condensed"/>
                          <a:ea typeface="Roboto Condensed"/>
                          <a:cs typeface="Roboto Condensed"/>
                          <a:sym typeface="Roboto Condensed"/>
                        </a:rPr>
                        <a:t>(incluye la opción para remover la reparación de HW)</a:t>
                      </a:r>
                      <a:endParaRPr sz="1100">
                        <a:solidFill>
                          <a:schemeClr val="lt1"/>
                        </a:solidFill>
                        <a:latin typeface="Roboto Condensed"/>
                        <a:ea typeface="Roboto Condensed"/>
                        <a:cs typeface="Roboto Condensed"/>
                        <a:sym typeface="Roboto Condensed"/>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100">
                          <a:solidFill>
                            <a:schemeClr val="lt1"/>
                          </a:solidFill>
                          <a:latin typeface="Roboto Condensed"/>
                          <a:ea typeface="Roboto Condensed"/>
                          <a:cs typeface="Roboto Condensed"/>
                          <a:sym typeface="Roboto Condensed"/>
                        </a:rPr>
                        <a:t>Incluido</a:t>
                      </a:r>
                      <a:endParaRPr sz="1100">
                        <a:solidFill>
                          <a:schemeClr val="lt1"/>
                        </a:solidFill>
                        <a:latin typeface="Roboto Condensed"/>
                        <a:ea typeface="Roboto Condensed"/>
                        <a:cs typeface="Roboto Condensed"/>
                        <a:sym typeface="Roboto Condensed"/>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100">
                          <a:solidFill>
                            <a:schemeClr val="lt1"/>
                          </a:solidFill>
                          <a:latin typeface="Roboto Condensed"/>
                          <a:ea typeface="Roboto Condensed"/>
                          <a:cs typeface="Roboto Condensed"/>
                          <a:sym typeface="Roboto Condensed"/>
                        </a:rPr>
                        <a:t>Incluido</a:t>
                      </a:r>
                      <a:endParaRPr sz="1100">
                        <a:solidFill>
                          <a:schemeClr val="lt1"/>
                        </a:solidFill>
                        <a:latin typeface="Roboto Condensed"/>
                        <a:ea typeface="Roboto Condensed"/>
                        <a:cs typeface="Roboto Condensed"/>
                        <a:sym typeface="Roboto Condensed"/>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100">
                          <a:solidFill>
                            <a:schemeClr val="lt1"/>
                          </a:solidFill>
                          <a:latin typeface="Roboto Condensed"/>
                          <a:ea typeface="Roboto Condensed"/>
                          <a:cs typeface="Roboto Condensed"/>
                          <a:sym typeface="Roboto Condensed"/>
                        </a:rPr>
                        <a:t>Incluido</a:t>
                      </a:r>
                      <a:endParaRPr sz="1100">
                        <a:solidFill>
                          <a:schemeClr val="lt1"/>
                        </a:solidFill>
                        <a:latin typeface="Roboto Condensed"/>
                        <a:ea typeface="Roboto Condensed"/>
                        <a:cs typeface="Roboto Condensed"/>
                        <a:sym typeface="Roboto Condensed"/>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100">
                          <a:solidFill>
                            <a:schemeClr val="lt1"/>
                          </a:solidFill>
                          <a:latin typeface="Roboto Condensed"/>
                          <a:ea typeface="Roboto Condensed"/>
                          <a:cs typeface="Roboto Condensed"/>
                          <a:sym typeface="Roboto Condensed"/>
                        </a:rPr>
                        <a:t>5 años</a:t>
                      </a:r>
                      <a:endParaRPr sz="1100">
                        <a:solidFill>
                          <a:schemeClr val="lt1"/>
                        </a:solidFill>
                        <a:latin typeface="Roboto Condensed"/>
                        <a:ea typeface="Roboto Condensed"/>
                        <a:cs typeface="Roboto Condensed"/>
                        <a:sym typeface="Roboto Condensed"/>
                      </a:endParaRPr>
                    </a:p>
                    <a:p>
                      <a:pPr marL="0" lvl="0" indent="0" algn="ctr" rtl="0">
                        <a:spcBef>
                          <a:spcPts val="0"/>
                        </a:spcBef>
                        <a:spcAft>
                          <a:spcPts val="0"/>
                        </a:spcAft>
                        <a:buNone/>
                      </a:pPr>
                      <a:r>
                        <a:rPr lang="en" sz="1100">
                          <a:solidFill>
                            <a:schemeClr val="lt1"/>
                          </a:solidFill>
                          <a:latin typeface="Roboto Condensed"/>
                          <a:ea typeface="Roboto Condensed"/>
                          <a:cs typeface="Roboto Condensed"/>
                          <a:sym typeface="Roboto Condensed"/>
                        </a:rPr>
                        <a:t>Defectos de Fabricación + Desgaste Normal + Rotura Accidental</a:t>
                      </a:r>
                      <a:endParaRPr sz="1100">
                        <a:solidFill>
                          <a:schemeClr val="lt1"/>
                        </a:solidFill>
                        <a:latin typeface="Roboto Condensed"/>
                        <a:ea typeface="Roboto Condensed"/>
                        <a:cs typeface="Roboto Condensed"/>
                        <a:sym typeface="Roboto Condensed"/>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r>
            </a:tbl>
          </a:graphicData>
        </a:graphic>
      </p:graphicFrame>
      <p:sp>
        <p:nvSpPr>
          <p:cNvPr id="1005" name="Google Shape;1005;p101"/>
          <p:cNvSpPr txBox="1"/>
          <p:nvPr/>
        </p:nvSpPr>
        <p:spPr>
          <a:xfrm>
            <a:off x="2641075" y="3165525"/>
            <a:ext cx="5911800" cy="378300"/>
          </a:xfrm>
          <a:prstGeom prst="rect">
            <a:avLst/>
          </a:prstGeom>
          <a:solidFill>
            <a:srgbClr val="00A3E0"/>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rgbClr val="FFFFFF"/>
                </a:solidFill>
                <a:latin typeface="Roboto Condensed"/>
                <a:ea typeface="Roboto Condensed"/>
                <a:cs typeface="Roboto Condensed"/>
                <a:sym typeface="Roboto Condensed"/>
              </a:rPr>
              <a:t>Software Esencial (Obligatorio)</a:t>
            </a:r>
            <a:endParaRPr b="1">
              <a:solidFill>
                <a:srgbClr val="FFFFFF"/>
              </a:solidFill>
              <a:latin typeface="Roboto Condensed"/>
              <a:ea typeface="Roboto Condensed"/>
              <a:cs typeface="Roboto Condensed"/>
              <a:sym typeface="Roboto Condensed"/>
            </a:endParaRPr>
          </a:p>
        </p:txBody>
      </p:sp>
      <p:graphicFrame>
        <p:nvGraphicFramePr>
          <p:cNvPr id="1006" name="Google Shape;1006;p101"/>
          <p:cNvGraphicFramePr/>
          <p:nvPr/>
        </p:nvGraphicFramePr>
        <p:xfrm>
          <a:off x="2641063" y="3543875"/>
          <a:ext cx="5911725" cy="1226230"/>
        </p:xfrm>
        <a:graphic>
          <a:graphicData uri="http://schemas.openxmlformats.org/drawingml/2006/table">
            <a:tbl>
              <a:tblPr>
                <a:noFill/>
                <a:tableStyleId>{182F16A3-B217-40B7-8455-9E3F1A3336AA}</a:tableStyleId>
              </a:tblPr>
              <a:tblGrid>
                <a:gridCol w="1074775"/>
                <a:gridCol w="1357650"/>
                <a:gridCol w="1207350"/>
                <a:gridCol w="1145350"/>
                <a:gridCol w="1126600"/>
              </a:tblGrid>
              <a:tr h="450100">
                <a:tc>
                  <a:txBody>
                    <a:bodyPr/>
                    <a:lstStyle/>
                    <a:p>
                      <a:pPr marL="0" lvl="0" indent="0" algn="ctr" rtl="0">
                        <a:spcBef>
                          <a:spcPts val="0"/>
                        </a:spcBef>
                        <a:spcAft>
                          <a:spcPts val="0"/>
                        </a:spcAft>
                        <a:buNone/>
                      </a:pPr>
                      <a:r>
                        <a:rPr lang="en" sz="1100" b="1">
                          <a:solidFill>
                            <a:srgbClr val="FFFFFF"/>
                          </a:solidFill>
                          <a:latin typeface="Roboto Condensed"/>
                          <a:ea typeface="Roboto Condensed"/>
                          <a:cs typeface="Roboto Condensed"/>
                          <a:sym typeface="Roboto Condensed"/>
                        </a:rPr>
                        <a:t>Periodo de cobertura</a:t>
                      </a:r>
                      <a:endParaRPr sz="1100" b="1">
                        <a:solidFill>
                          <a:srgbClr val="FFFFFF"/>
                        </a:solidFill>
                        <a:latin typeface="Roboto Condensed"/>
                        <a:ea typeface="Roboto Condensed"/>
                        <a:cs typeface="Roboto Condensed"/>
                        <a:sym typeface="Roboto Condensed"/>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00A3E0"/>
                    </a:solidFill>
                  </a:tcPr>
                </a:tc>
                <a:tc>
                  <a:txBody>
                    <a:bodyPr/>
                    <a:lstStyle/>
                    <a:p>
                      <a:pPr marL="0" lvl="0" indent="0" algn="ctr" rtl="0">
                        <a:spcBef>
                          <a:spcPts val="0"/>
                        </a:spcBef>
                        <a:spcAft>
                          <a:spcPts val="0"/>
                        </a:spcAft>
                        <a:buNone/>
                      </a:pPr>
                      <a:r>
                        <a:rPr lang="en" sz="1100" b="1">
                          <a:solidFill>
                            <a:srgbClr val="FFFFFF"/>
                          </a:solidFill>
                          <a:latin typeface="Roboto Condensed"/>
                          <a:ea typeface="Roboto Condensed"/>
                          <a:cs typeface="Roboto Condensed"/>
                          <a:sym typeface="Roboto Condensed"/>
                        </a:rPr>
                        <a:t>Reparación HW</a:t>
                      </a:r>
                      <a:endParaRPr sz="1100" b="1">
                        <a:solidFill>
                          <a:srgbClr val="FFFFFF"/>
                        </a:solidFill>
                        <a:latin typeface="Roboto Condensed"/>
                        <a:ea typeface="Roboto Condensed"/>
                        <a:cs typeface="Roboto Condensed"/>
                        <a:sym typeface="Roboto Condensed"/>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00A3E0"/>
                    </a:solidFill>
                  </a:tcPr>
                </a:tc>
                <a:tc>
                  <a:txBody>
                    <a:bodyPr/>
                    <a:lstStyle/>
                    <a:p>
                      <a:pPr marL="0" lvl="0" indent="0" algn="ctr" rtl="0">
                        <a:spcBef>
                          <a:spcPts val="0"/>
                        </a:spcBef>
                        <a:spcAft>
                          <a:spcPts val="0"/>
                        </a:spcAft>
                        <a:buNone/>
                      </a:pPr>
                      <a:r>
                        <a:rPr lang="en" sz="1100" b="1">
                          <a:solidFill>
                            <a:srgbClr val="FFFFFF"/>
                          </a:solidFill>
                          <a:latin typeface="Roboto Condensed"/>
                          <a:ea typeface="Roboto Condensed"/>
                          <a:cs typeface="Roboto Condensed"/>
                          <a:sym typeface="Roboto Condensed"/>
                        </a:rPr>
                        <a:t>Soporte técnico</a:t>
                      </a:r>
                      <a:endParaRPr sz="1100" b="1">
                        <a:solidFill>
                          <a:srgbClr val="FFFFFF"/>
                        </a:solidFill>
                        <a:latin typeface="Roboto Condensed"/>
                        <a:ea typeface="Roboto Condensed"/>
                        <a:cs typeface="Roboto Condensed"/>
                        <a:sym typeface="Roboto Condensed"/>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00A3E0"/>
                    </a:solidFill>
                  </a:tcPr>
                </a:tc>
                <a:tc>
                  <a:txBody>
                    <a:bodyPr/>
                    <a:lstStyle/>
                    <a:p>
                      <a:pPr marL="0" lvl="0" indent="0" algn="ctr" rtl="0">
                        <a:spcBef>
                          <a:spcPts val="0"/>
                        </a:spcBef>
                        <a:spcAft>
                          <a:spcPts val="0"/>
                        </a:spcAft>
                        <a:buNone/>
                      </a:pPr>
                      <a:r>
                        <a:rPr lang="en" sz="1100" b="1">
                          <a:solidFill>
                            <a:srgbClr val="FFFFFF"/>
                          </a:solidFill>
                          <a:latin typeface="Roboto Condensed"/>
                          <a:ea typeface="Roboto Condensed"/>
                          <a:cs typeface="Roboto Condensed"/>
                          <a:sym typeface="Roboto Condensed"/>
                        </a:rPr>
                        <a:t>Actualizaciones de SW (SMA)</a:t>
                      </a:r>
                      <a:endParaRPr sz="1100" b="1">
                        <a:solidFill>
                          <a:srgbClr val="FFFFFF"/>
                        </a:solidFill>
                        <a:latin typeface="Roboto Condensed"/>
                        <a:ea typeface="Roboto Condensed"/>
                        <a:cs typeface="Roboto Condensed"/>
                        <a:sym typeface="Roboto Condensed"/>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00A3E0"/>
                    </a:solidFill>
                  </a:tcPr>
                </a:tc>
                <a:tc>
                  <a:txBody>
                    <a:bodyPr/>
                    <a:lstStyle/>
                    <a:p>
                      <a:pPr marL="0" lvl="0" indent="0" algn="ctr" rtl="0">
                        <a:spcBef>
                          <a:spcPts val="0"/>
                        </a:spcBef>
                        <a:spcAft>
                          <a:spcPts val="0"/>
                        </a:spcAft>
                        <a:buNone/>
                      </a:pPr>
                      <a:r>
                        <a:rPr lang="en" sz="1100" b="1">
                          <a:solidFill>
                            <a:srgbClr val="FFFFFF"/>
                          </a:solidFill>
                          <a:latin typeface="Roboto Condensed"/>
                          <a:ea typeface="Roboto Condensed"/>
                          <a:cs typeface="Roboto Condensed"/>
                          <a:sym typeface="Roboto Condensed"/>
                        </a:rPr>
                        <a:t>Características Premium</a:t>
                      </a:r>
                      <a:endParaRPr sz="1100" b="1">
                        <a:solidFill>
                          <a:srgbClr val="FFFFFF"/>
                        </a:solidFill>
                        <a:latin typeface="Roboto Condensed"/>
                        <a:ea typeface="Roboto Condensed"/>
                        <a:cs typeface="Roboto Condensed"/>
                        <a:sym typeface="Roboto Condensed"/>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00A3E0"/>
                    </a:solidFill>
                  </a:tcPr>
                </a:tc>
              </a:tr>
              <a:tr h="708100">
                <a:tc>
                  <a:txBody>
                    <a:bodyPr/>
                    <a:lstStyle/>
                    <a:p>
                      <a:pPr marL="0" lvl="0" indent="0" algn="ctr" rtl="0">
                        <a:spcBef>
                          <a:spcPts val="0"/>
                        </a:spcBef>
                        <a:spcAft>
                          <a:spcPts val="0"/>
                        </a:spcAft>
                        <a:buNone/>
                      </a:pPr>
                      <a:r>
                        <a:rPr lang="en" sz="1100">
                          <a:solidFill>
                            <a:schemeClr val="lt1"/>
                          </a:solidFill>
                          <a:latin typeface="Roboto Condensed"/>
                          <a:ea typeface="Roboto Condensed"/>
                          <a:cs typeface="Roboto Condensed"/>
                          <a:sym typeface="Roboto Condensed"/>
                        </a:rPr>
                        <a:t>5 años</a:t>
                      </a:r>
                      <a:endParaRPr sz="1100">
                        <a:solidFill>
                          <a:schemeClr val="lt1"/>
                        </a:solidFill>
                        <a:latin typeface="Roboto Condensed"/>
                        <a:ea typeface="Roboto Condensed"/>
                        <a:cs typeface="Roboto Condensed"/>
                        <a:sym typeface="Roboto Condensed"/>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100">
                          <a:solidFill>
                            <a:schemeClr val="lt1"/>
                          </a:solidFill>
                          <a:latin typeface="Roboto Condensed"/>
                          <a:ea typeface="Roboto Condensed"/>
                          <a:cs typeface="Roboto Condensed"/>
                          <a:sym typeface="Roboto Condensed"/>
                        </a:rPr>
                        <a:t>2 años </a:t>
                      </a:r>
                      <a:endParaRPr sz="1100">
                        <a:solidFill>
                          <a:schemeClr val="lt1"/>
                        </a:solidFill>
                        <a:latin typeface="Roboto Condensed"/>
                        <a:ea typeface="Roboto Condensed"/>
                        <a:cs typeface="Roboto Condensed"/>
                        <a:sym typeface="Roboto Condensed"/>
                      </a:endParaRPr>
                    </a:p>
                    <a:p>
                      <a:pPr marL="0" lvl="0" indent="0" algn="ctr" rtl="0">
                        <a:spcBef>
                          <a:spcPts val="0"/>
                        </a:spcBef>
                        <a:spcAft>
                          <a:spcPts val="0"/>
                        </a:spcAft>
                        <a:buNone/>
                      </a:pPr>
                      <a:r>
                        <a:rPr lang="en" sz="700">
                          <a:solidFill>
                            <a:schemeClr val="lt1"/>
                          </a:solidFill>
                          <a:latin typeface="Roboto Condensed"/>
                          <a:ea typeface="Roboto Condensed"/>
                          <a:cs typeface="Roboto Condensed"/>
                          <a:sym typeface="Roboto Condensed"/>
                        </a:rPr>
                        <a:t>(Defectos de fabricación únicamente)</a:t>
                      </a:r>
                      <a:endParaRPr sz="700">
                        <a:solidFill>
                          <a:schemeClr val="lt1"/>
                        </a:solidFill>
                        <a:latin typeface="Roboto Condensed"/>
                        <a:ea typeface="Roboto Condensed"/>
                        <a:cs typeface="Roboto Condensed"/>
                        <a:sym typeface="Roboto Condensed"/>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100">
                          <a:solidFill>
                            <a:schemeClr val="lt1"/>
                          </a:solidFill>
                          <a:latin typeface="Roboto Condensed"/>
                          <a:ea typeface="Roboto Condensed"/>
                          <a:cs typeface="Roboto Condensed"/>
                          <a:sym typeface="Roboto Condensed"/>
                        </a:rPr>
                        <a:t>Incluido</a:t>
                      </a:r>
                      <a:endParaRPr sz="1100">
                        <a:solidFill>
                          <a:schemeClr val="lt1"/>
                        </a:solidFill>
                        <a:latin typeface="Roboto Condensed"/>
                        <a:ea typeface="Roboto Condensed"/>
                        <a:cs typeface="Roboto Condensed"/>
                        <a:sym typeface="Roboto Condensed"/>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100">
                          <a:solidFill>
                            <a:schemeClr val="lt1"/>
                          </a:solidFill>
                          <a:latin typeface="Roboto Condensed"/>
                          <a:ea typeface="Roboto Condensed"/>
                          <a:cs typeface="Roboto Condensed"/>
                          <a:sym typeface="Roboto Condensed"/>
                        </a:rPr>
                        <a:t>Incluido</a:t>
                      </a:r>
                      <a:endParaRPr sz="1100">
                        <a:solidFill>
                          <a:schemeClr val="lt1"/>
                        </a:solidFill>
                        <a:latin typeface="Roboto Condensed"/>
                        <a:ea typeface="Roboto Condensed"/>
                        <a:cs typeface="Roboto Condensed"/>
                        <a:sym typeface="Roboto Condensed"/>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100">
                          <a:solidFill>
                            <a:schemeClr val="lt1"/>
                          </a:solidFill>
                          <a:latin typeface="Roboto Condensed"/>
                          <a:ea typeface="Roboto Condensed"/>
                          <a:cs typeface="Roboto Condensed"/>
                          <a:sym typeface="Roboto Condensed"/>
                        </a:rPr>
                        <a:t>Incluido</a:t>
                      </a:r>
                      <a:endParaRPr sz="1100">
                        <a:solidFill>
                          <a:schemeClr val="lt1"/>
                        </a:solidFill>
                        <a:latin typeface="Roboto Condensed"/>
                        <a:ea typeface="Roboto Condensed"/>
                        <a:cs typeface="Roboto Condensed"/>
                        <a:sym typeface="Roboto Condensed"/>
                      </a:endParaRPr>
                    </a:p>
                  </a:txBody>
                  <a:tcPr marL="91425" marR="91425" marT="91425" marB="9142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r>
            </a:tbl>
          </a:graphicData>
        </a:graphic>
      </p:graphicFrame>
      <p:sp>
        <p:nvSpPr>
          <p:cNvPr id="1007" name="Google Shape;1007;p101"/>
          <p:cNvSpPr/>
          <p:nvPr/>
        </p:nvSpPr>
        <p:spPr>
          <a:xfrm rot="10800000" flipH="1">
            <a:off x="2152425" y="3106725"/>
            <a:ext cx="436200" cy="1564800"/>
          </a:xfrm>
          <a:prstGeom prst="bentArrow">
            <a:avLst>
              <a:gd name="adj1" fmla="val 25000"/>
              <a:gd name="adj2" fmla="val 25000"/>
              <a:gd name="adj3" fmla="val 25000"/>
              <a:gd name="adj4" fmla="val 43750"/>
            </a:avLst>
          </a:prstGeom>
          <a:solidFill>
            <a:srgbClr val="00B0F0"/>
          </a:solidFill>
          <a:ln w="9525" cap="flat" cmpd="sng">
            <a:solidFill>
              <a:srgbClr val="00A1D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Roboto Condensed"/>
              <a:ea typeface="Roboto Condensed"/>
              <a:cs typeface="Roboto Condensed"/>
              <a:sym typeface="Roboto Condensed"/>
            </a:endParaRPr>
          </a:p>
        </p:txBody>
      </p:sp>
      <p:sp>
        <p:nvSpPr>
          <p:cNvPr id="1008" name="Google Shape;1008;p101"/>
          <p:cNvSpPr txBox="1"/>
          <p:nvPr/>
        </p:nvSpPr>
        <p:spPr>
          <a:xfrm>
            <a:off x="615125" y="3287325"/>
            <a:ext cx="1485000" cy="1412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b="1">
                <a:solidFill>
                  <a:schemeClr val="lt1"/>
                </a:solidFill>
                <a:latin typeface="Roboto Condensed"/>
                <a:ea typeface="Roboto Condensed"/>
                <a:cs typeface="Roboto Condensed"/>
                <a:sym typeface="Roboto Condensed"/>
              </a:rPr>
              <a:t>El software esencial es el servicio predeterminado si el cliente opta por remover la reparación de HW de 5 años</a:t>
            </a:r>
            <a:endParaRPr b="1">
              <a:solidFill>
                <a:schemeClr val="lt1"/>
              </a:solidFill>
              <a:latin typeface="Roboto Condensed"/>
              <a:ea typeface="Roboto Condensed"/>
              <a:cs typeface="Roboto Condensed"/>
              <a:sym typeface="Roboto Condensed"/>
            </a:endParaRPr>
          </a:p>
        </p:txBody>
      </p:sp>
      <p:sp>
        <p:nvSpPr>
          <p:cNvPr id="1009" name="Google Shape;1009;p101"/>
          <p:cNvSpPr txBox="1"/>
          <p:nvPr/>
        </p:nvSpPr>
        <p:spPr>
          <a:xfrm>
            <a:off x="116850" y="416400"/>
            <a:ext cx="5623200" cy="357600"/>
          </a:xfrm>
          <a:prstGeom prst="rect">
            <a:avLst/>
          </a:prstGeom>
          <a:noFill/>
          <a:ln>
            <a:noFill/>
          </a:ln>
        </p:spPr>
        <p:txBody>
          <a:bodyPr spcFirstLastPara="1" wrap="square" lIns="68575" tIns="68575" rIns="68575" bIns="68575" anchor="b" anchorCtr="0">
            <a:noAutofit/>
          </a:bodyPr>
          <a:lstStyle/>
          <a:p>
            <a:pPr marL="0" lvl="0" indent="0" algn="l" rtl="0">
              <a:spcBef>
                <a:spcPts val="0"/>
              </a:spcBef>
              <a:spcAft>
                <a:spcPts val="0"/>
              </a:spcAft>
              <a:buNone/>
            </a:pPr>
            <a:r>
              <a:rPr lang="en" sz="2100" b="1">
                <a:solidFill>
                  <a:srgbClr val="00A3E0"/>
                </a:solidFill>
                <a:latin typeface="Roboto Condensed"/>
                <a:ea typeface="Roboto Condensed"/>
                <a:cs typeface="Roboto Condensed"/>
                <a:sym typeface="Roboto Condensed"/>
              </a:rPr>
              <a:t>R7 </a:t>
            </a:r>
            <a:r>
              <a:rPr lang="en" sz="2100" b="1">
                <a:solidFill>
                  <a:srgbClr val="B3B3B3"/>
                </a:solidFill>
                <a:latin typeface="Roboto Condensed"/>
                <a:ea typeface="Roboto Condensed"/>
                <a:cs typeface="Roboto Condensed"/>
                <a:sym typeface="Roboto Condensed"/>
              </a:rPr>
              <a:t>OFERTA DE SERVICIOS </a:t>
            </a:r>
            <a:endParaRPr sz="2100" b="1">
              <a:solidFill>
                <a:srgbClr val="00A3E0"/>
              </a:solidFill>
              <a:latin typeface="Roboto Condensed"/>
              <a:ea typeface="Roboto Condensed"/>
              <a:cs typeface="Roboto Condensed"/>
              <a:sym typeface="Roboto Condensed"/>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Shape 1013"/>
        <p:cNvGrpSpPr/>
        <p:nvPr/>
      </p:nvGrpSpPr>
      <p:grpSpPr>
        <a:xfrm>
          <a:off x="0" y="0"/>
          <a:ext cx="0" cy="0"/>
          <a:chOff x="0" y="0"/>
          <a:chExt cx="0" cy="0"/>
        </a:xfrm>
      </p:grpSpPr>
      <p:sp>
        <p:nvSpPr>
          <p:cNvPr id="1014" name="Google Shape;1014;p102"/>
          <p:cNvSpPr txBox="1"/>
          <p:nvPr/>
        </p:nvSpPr>
        <p:spPr>
          <a:xfrm>
            <a:off x="242525" y="167350"/>
            <a:ext cx="7486500" cy="4707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1200"/>
              </a:spcAft>
              <a:buNone/>
            </a:pPr>
            <a:r>
              <a:rPr lang="en" sz="2800" b="1">
                <a:solidFill>
                  <a:srgbClr val="00A1DF"/>
                </a:solidFill>
                <a:latin typeface="Roboto Condensed"/>
                <a:ea typeface="Roboto Condensed"/>
                <a:cs typeface="Roboto Condensed"/>
                <a:sym typeface="Roboto Condensed"/>
              </a:rPr>
              <a:t>R7</a:t>
            </a:r>
            <a:r>
              <a:rPr lang="en" sz="2800" b="1">
                <a:solidFill>
                  <a:srgbClr val="B3B3B3"/>
                </a:solidFill>
                <a:latin typeface="Roboto Condensed"/>
                <a:ea typeface="Roboto Condensed"/>
                <a:cs typeface="Roboto Condensed"/>
                <a:sym typeface="Roboto Condensed"/>
              </a:rPr>
              <a:t> PORTAFOLIO COMERCIAL</a:t>
            </a:r>
            <a:endParaRPr sz="2800" b="1">
              <a:solidFill>
                <a:srgbClr val="B3B3B3"/>
              </a:solidFill>
              <a:latin typeface="Roboto Condensed"/>
              <a:ea typeface="Roboto Condensed"/>
              <a:cs typeface="Roboto Condensed"/>
              <a:sym typeface="Roboto Condensed"/>
            </a:endParaRPr>
          </a:p>
        </p:txBody>
      </p:sp>
      <p:pic>
        <p:nvPicPr>
          <p:cNvPr id="1015" name="Google Shape;1015;p102"/>
          <p:cNvPicPr preferRelativeResize="0"/>
          <p:nvPr/>
        </p:nvPicPr>
        <p:blipFill>
          <a:blip r:embed="rId3">
            <a:alphaModFix/>
          </a:blip>
          <a:stretch>
            <a:fillRect/>
          </a:stretch>
        </p:blipFill>
        <p:spPr>
          <a:xfrm>
            <a:off x="8376050" y="-5850"/>
            <a:ext cx="767950" cy="767950"/>
          </a:xfrm>
          <a:prstGeom prst="rect">
            <a:avLst/>
          </a:prstGeom>
          <a:noFill/>
          <a:ln>
            <a:noFill/>
          </a:ln>
        </p:spPr>
      </p:pic>
      <p:pic>
        <p:nvPicPr>
          <p:cNvPr id="1016" name="Google Shape;1016;p102"/>
          <p:cNvPicPr preferRelativeResize="0"/>
          <p:nvPr/>
        </p:nvPicPr>
        <p:blipFill rotWithShape="1">
          <a:blip r:embed="rId4">
            <a:alphaModFix/>
          </a:blip>
          <a:srcRect/>
          <a:stretch/>
        </p:blipFill>
        <p:spPr>
          <a:xfrm>
            <a:off x="8745884" y="4742014"/>
            <a:ext cx="311507" cy="311507"/>
          </a:xfrm>
          <a:prstGeom prst="rect">
            <a:avLst/>
          </a:prstGeom>
          <a:noFill/>
          <a:ln>
            <a:noFill/>
          </a:ln>
        </p:spPr>
      </p:pic>
      <p:grpSp>
        <p:nvGrpSpPr>
          <p:cNvPr id="1017" name="Google Shape;1017;p102"/>
          <p:cNvGrpSpPr/>
          <p:nvPr/>
        </p:nvGrpSpPr>
        <p:grpSpPr>
          <a:xfrm>
            <a:off x="8640000" y="4654800"/>
            <a:ext cx="388436" cy="392404"/>
            <a:chOff x="686052" y="3701877"/>
            <a:chExt cx="816900" cy="819900"/>
          </a:xfrm>
        </p:grpSpPr>
        <p:sp>
          <p:nvSpPr>
            <p:cNvPr id="1018" name="Google Shape;1018;p102"/>
            <p:cNvSpPr/>
            <p:nvPr/>
          </p:nvSpPr>
          <p:spPr>
            <a:xfrm>
              <a:off x="736938" y="3732884"/>
              <a:ext cx="715200" cy="72180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1019" name="Google Shape;1019;p102"/>
            <p:cNvSpPr/>
            <p:nvPr/>
          </p:nvSpPr>
          <p:spPr>
            <a:xfrm>
              <a:off x="686052" y="3701877"/>
              <a:ext cx="816900" cy="819900"/>
            </a:xfrm>
            <a:custGeom>
              <a:avLst/>
              <a:gdLst/>
              <a:ahLst/>
              <a:cxnLst/>
              <a:rect l="l" t="t" r="r" b="b"/>
              <a:pathLst>
                <a:path w="120000" h="120000" extrusionOk="0">
                  <a:moveTo>
                    <a:pt x="60000" y="0"/>
                  </a:moveTo>
                  <a:cubicBezTo>
                    <a:pt x="26800" y="0"/>
                    <a:pt x="0" y="26829"/>
                    <a:pt x="0" y="59933"/>
                  </a:cubicBezTo>
                  <a:cubicBezTo>
                    <a:pt x="0" y="93170"/>
                    <a:pt x="26800" y="120000"/>
                    <a:pt x="60000" y="120000"/>
                  </a:cubicBezTo>
                  <a:cubicBezTo>
                    <a:pt x="93066" y="120000"/>
                    <a:pt x="120000" y="93170"/>
                    <a:pt x="120000" y="59933"/>
                  </a:cubicBezTo>
                  <a:cubicBezTo>
                    <a:pt x="120000" y="26963"/>
                    <a:pt x="93600" y="0"/>
                    <a:pt x="60000" y="0"/>
                  </a:cubicBezTo>
                  <a:close/>
                  <a:moveTo>
                    <a:pt x="94533" y="88231"/>
                  </a:moveTo>
                  <a:cubicBezTo>
                    <a:pt x="94533" y="88231"/>
                    <a:pt x="91733" y="75817"/>
                    <a:pt x="87333" y="68342"/>
                  </a:cubicBezTo>
                  <a:cubicBezTo>
                    <a:pt x="84933" y="64338"/>
                    <a:pt x="81200" y="61134"/>
                    <a:pt x="76133" y="61134"/>
                  </a:cubicBezTo>
                  <a:cubicBezTo>
                    <a:pt x="72666" y="61268"/>
                    <a:pt x="69600" y="63136"/>
                    <a:pt x="65733" y="68476"/>
                  </a:cubicBezTo>
                  <a:cubicBezTo>
                    <a:pt x="63466" y="71679"/>
                    <a:pt x="60000" y="79822"/>
                    <a:pt x="60000" y="79822"/>
                  </a:cubicBezTo>
                  <a:cubicBezTo>
                    <a:pt x="60000" y="79822"/>
                    <a:pt x="56400" y="71679"/>
                    <a:pt x="54133" y="68476"/>
                  </a:cubicBezTo>
                  <a:cubicBezTo>
                    <a:pt x="50400" y="63136"/>
                    <a:pt x="47333" y="61268"/>
                    <a:pt x="43733" y="61134"/>
                  </a:cubicBezTo>
                  <a:cubicBezTo>
                    <a:pt x="38800" y="61134"/>
                    <a:pt x="35066" y="64338"/>
                    <a:pt x="32533" y="68342"/>
                  </a:cubicBezTo>
                  <a:cubicBezTo>
                    <a:pt x="28133" y="75817"/>
                    <a:pt x="25333" y="88231"/>
                    <a:pt x="25333" y="88231"/>
                  </a:cubicBezTo>
                  <a:cubicBezTo>
                    <a:pt x="21333" y="88231"/>
                    <a:pt x="21333" y="88231"/>
                    <a:pt x="21333" y="88231"/>
                  </a:cubicBezTo>
                  <a:cubicBezTo>
                    <a:pt x="43066" y="16818"/>
                    <a:pt x="43066" y="16818"/>
                    <a:pt x="43066" y="16818"/>
                  </a:cubicBezTo>
                  <a:cubicBezTo>
                    <a:pt x="59866" y="72614"/>
                    <a:pt x="59866" y="72614"/>
                    <a:pt x="59866" y="72614"/>
                  </a:cubicBezTo>
                  <a:cubicBezTo>
                    <a:pt x="60000" y="72747"/>
                    <a:pt x="60000" y="72747"/>
                    <a:pt x="60000" y="72747"/>
                  </a:cubicBezTo>
                  <a:cubicBezTo>
                    <a:pt x="60133" y="72614"/>
                    <a:pt x="60133" y="72614"/>
                    <a:pt x="60133" y="72614"/>
                  </a:cubicBezTo>
                  <a:cubicBezTo>
                    <a:pt x="76800" y="16818"/>
                    <a:pt x="76800" y="16818"/>
                    <a:pt x="76800" y="16818"/>
                  </a:cubicBezTo>
                  <a:cubicBezTo>
                    <a:pt x="98666" y="88231"/>
                    <a:pt x="98666" y="88231"/>
                    <a:pt x="98666" y="88231"/>
                  </a:cubicBezTo>
                  <a:lnTo>
                    <a:pt x="94533" y="88231"/>
                  </a:lnTo>
                  <a:close/>
                </a:path>
              </a:pathLst>
            </a:custGeom>
            <a:solidFill>
              <a:srgbClr val="00A3E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sp>
        <p:nvSpPr>
          <p:cNvPr id="1020" name="Google Shape;1020;p102"/>
          <p:cNvSpPr/>
          <p:nvPr/>
        </p:nvSpPr>
        <p:spPr>
          <a:xfrm>
            <a:off x="-19050" y="-4800"/>
            <a:ext cx="9182100" cy="5153100"/>
          </a:xfrm>
          <a:prstGeom prst="rect">
            <a:avLst/>
          </a:prstGeom>
          <a:solidFill>
            <a:srgbClr val="190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100"/>
          </a:p>
        </p:txBody>
      </p:sp>
      <p:sp>
        <p:nvSpPr>
          <p:cNvPr id="1021" name="Google Shape;1021;p102"/>
          <p:cNvSpPr/>
          <p:nvPr/>
        </p:nvSpPr>
        <p:spPr>
          <a:xfrm>
            <a:off x="-38100" y="-4800"/>
            <a:ext cx="9182100" cy="5153100"/>
          </a:xfrm>
          <a:prstGeom prst="rect">
            <a:avLst/>
          </a:prstGeom>
          <a:solidFill>
            <a:srgbClr val="190D43">
              <a:alpha val="720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100"/>
          </a:p>
        </p:txBody>
      </p:sp>
      <p:pic>
        <p:nvPicPr>
          <p:cNvPr id="1022" name="Google Shape;1022;p102"/>
          <p:cNvPicPr preferRelativeResize="0"/>
          <p:nvPr/>
        </p:nvPicPr>
        <p:blipFill rotWithShape="1">
          <a:blip r:embed="rId5">
            <a:alphaModFix/>
          </a:blip>
          <a:srcRect l="6024" t="2572" r="3657"/>
          <a:stretch/>
        </p:blipFill>
        <p:spPr>
          <a:xfrm>
            <a:off x="0" y="0"/>
            <a:ext cx="8477251" cy="5143500"/>
          </a:xfrm>
          <a:prstGeom prst="rect">
            <a:avLst/>
          </a:prstGeom>
          <a:noFill/>
          <a:ln>
            <a:noFill/>
          </a:ln>
        </p:spPr>
      </p:pic>
      <p:graphicFrame>
        <p:nvGraphicFramePr>
          <p:cNvPr id="1023" name="Google Shape;1023;p102"/>
          <p:cNvGraphicFramePr/>
          <p:nvPr/>
        </p:nvGraphicFramePr>
        <p:xfrm>
          <a:off x="764563" y="850925"/>
          <a:ext cx="7193825" cy="4076094"/>
        </p:xfrm>
        <a:graphic>
          <a:graphicData uri="http://schemas.openxmlformats.org/drawingml/2006/table">
            <a:tbl>
              <a:tblPr>
                <a:noFill/>
                <a:tableStyleId>{182F16A3-B217-40B7-8455-9E3F1A3336AA}</a:tableStyleId>
              </a:tblPr>
              <a:tblGrid>
                <a:gridCol w="3253350"/>
                <a:gridCol w="1961175"/>
                <a:gridCol w="1979300"/>
              </a:tblGrid>
              <a:tr h="594875">
                <a:tc>
                  <a:txBody>
                    <a:bodyPr/>
                    <a:lstStyle/>
                    <a:p>
                      <a:pPr marL="0" lvl="0" indent="0" algn="ctr" rtl="0">
                        <a:spcBef>
                          <a:spcPts val="0"/>
                        </a:spcBef>
                        <a:spcAft>
                          <a:spcPts val="0"/>
                        </a:spcAft>
                        <a:buNone/>
                      </a:pPr>
                      <a:r>
                        <a:rPr lang="en" b="1">
                          <a:solidFill>
                            <a:srgbClr val="FFFFFF"/>
                          </a:solidFill>
                          <a:latin typeface="Roboto Condensed"/>
                          <a:ea typeface="Roboto Condensed"/>
                          <a:cs typeface="Roboto Condensed"/>
                          <a:sym typeface="Roboto Condensed"/>
                        </a:rPr>
                        <a:t>CARACTERÍSTICAS</a:t>
                      </a:r>
                      <a:endParaRPr b="1">
                        <a:solidFill>
                          <a:srgbClr val="FFFFFF"/>
                        </a:solidFill>
                        <a:latin typeface="Roboto Condensed"/>
                        <a:ea typeface="Roboto Condensed"/>
                        <a:cs typeface="Roboto Condensed"/>
                        <a:sym typeface="Roboto Condensed"/>
                      </a:endParaRPr>
                    </a:p>
                  </a:txBody>
                  <a:tcPr marL="91425" marR="91425" marT="91425" marB="91425" anchor="ctr">
                    <a:lnB w="9525" cap="flat" cmpd="sng">
                      <a:solidFill>
                        <a:srgbClr val="CCCCCC"/>
                      </a:solidFill>
                      <a:prstDash val="solid"/>
                      <a:round/>
                      <a:headEnd type="none" w="sm" len="sm"/>
                      <a:tailEnd type="none" w="sm" len="sm"/>
                    </a:lnB>
                  </a:tcPr>
                </a:tc>
                <a:tc>
                  <a:txBody>
                    <a:bodyPr/>
                    <a:lstStyle/>
                    <a:p>
                      <a:pPr marL="0" lvl="0" indent="0" algn="ctr" rtl="0">
                        <a:spcBef>
                          <a:spcPts val="0"/>
                        </a:spcBef>
                        <a:spcAft>
                          <a:spcPts val="0"/>
                        </a:spcAft>
                        <a:buNone/>
                      </a:pPr>
                      <a:r>
                        <a:rPr lang="en" b="1">
                          <a:solidFill>
                            <a:srgbClr val="FFFFFF"/>
                          </a:solidFill>
                          <a:latin typeface="Roboto Condensed"/>
                          <a:ea typeface="Roboto Condensed"/>
                          <a:cs typeface="Roboto Condensed"/>
                          <a:sym typeface="Roboto Condensed"/>
                        </a:rPr>
                        <a:t>CAPABLE </a:t>
                      </a:r>
                      <a:endParaRPr b="1">
                        <a:solidFill>
                          <a:srgbClr val="FFFFFF"/>
                        </a:solidFill>
                        <a:latin typeface="Roboto Condensed"/>
                        <a:ea typeface="Roboto Condensed"/>
                        <a:cs typeface="Roboto Condensed"/>
                        <a:sym typeface="Roboto Condensed"/>
                      </a:endParaRPr>
                    </a:p>
                    <a:p>
                      <a:pPr marL="0" lvl="0" indent="0" algn="ctr" rtl="0">
                        <a:spcBef>
                          <a:spcPts val="0"/>
                        </a:spcBef>
                        <a:spcAft>
                          <a:spcPts val="0"/>
                        </a:spcAft>
                        <a:buNone/>
                      </a:pPr>
                      <a:r>
                        <a:rPr lang="en" b="1">
                          <a:solidFill>
                            <a:srgbClr val="FFFFFF"/>
                          </a:solidFill>
                          <a:latin typeface="Roboto Condensed"/>
                          <a:ea typeface="Roboto Condensed"/>
                          <a:cs typeface="Roboto Condensed"/>
                          <a:sym typeface="Roboto Condensed"/>
                        </a:rPr>
                        <a:t>(DGP 5000e)</a:t>
                      </a:r>
                      <a:endParaRPr b="1">
                        <a:solidFill>
                          <a:srgbClr val="FFFFFF"/>
                        </a:solidFill>
                        <a:latin typeface="Roboto Condensed"/>
                        <a:ea typeface="Roboto Condensed"/>
                        <a:cs typeface="Roboto Condensed"/>
                        <a:sym typeface="Roboto Condensed"/>
                      </a:endParaRPr>
                    </a:p>
                  </a:txBody>
                  <a:tcPr marL="91425" marR="91425" marT="91425" marB="91425" anchor="ctr">
                    <a:lnB w="9525" cap="flat" cmpd="sng">
                      <a:solidFill>
                        <a:srgbClr val="CCCCCC"/>
                      </a:solidFill>
                      <a:prstDash val="solid"/>
                      <a:round/>
                      <a:headEnd type="none" w="sm" len="sm"/>
                      <a:tailEnd type="none" w="sm" len="sm"/>
                    </a:lnB>
                  </a:tcPr>
                </a:tc>
                <a:tc>
                  <a:txBody>
                    <a:bodyPr/>
                    <a:lstStyle/>
                    <a:p>
                      <a:pPr marL="0" lvl="0" indent="0" algn="ctr" rtl="0">
                        <a:spcBef>
                          <a:spcPts val="0"/>
                        </a:spcBef>
                        <a:spcAft>
                          <a:spcPts val="0"/>
                        </a:spcAft>
                        <a:buNone/>
                      </a:pPr>
                      <a:r>
                        <a:rPr lang="en" b="1">
                          <a:solidFill>
                            <a:srgbClr val="FFFFFF"/>
                          </a:solidFill>
                          <a:latin typeface="Roboto Condensed"/>
                          <a:ea typeface="Roboto Condensed"/>
                          <a:cs typeface="Roboto Condensed"/>
                          <a:sym typeface="Roboto Condensed"/>
                        </a:rPr>
                        <a:t>ENABLE </a:t>
                      </a:r>
                      <a:endParaRPr b="1">
                        <a:solidFill>
                          <a:srgbClr val="FFFFFF"/>
                        </a:solidFill>
                        <a:latin typeface="Roboto Condensed"/>
                        <a:ea typeface="Roboto Condensed"/>
                        <a:cs typeface="Roboto Condensed"/>
                        <a:sym typeface="Roboto Condensed"/>
                      </a:endParaRPr>
                    </a:p>
                    <a:p>
                      <a:pPr marL="0" lvl="0" indent="0" algn="ctr" rtl="0">
                        <a:spcBef>
                          <a:spcPts val="0"/>
                        </a:spcBef>
                        <a:spcAft>
                          <a:spcPts val="0"/>
                        </a:spcAft>
                        <a:buNone/>
                      </a:pPr>
                      <a:r>
                        <a:rPr lang="en" b="1">
                          <a:solidFill>
                            <a:srgbClr val="FFFFFF"/>
                          </a:solidFill>
                          <a:latin typeface="Roboto Condensed"/>
                          <a:ea typeface="Roboto Condensed"/>
                          <a:cs typeface="Roboto Condensed"/>
                          <a:sym typeface="Roboto Condensed"/>
                        </a:rPr>
                        <a:t>(DGP 8000e)</a:t>
                      </a:r>
                      <a:endParaRPr b="1">
                        <a:solidFill>
                          <a:srgbClr val="FFFFFF"/>
                        </a:solidFill>
                        <a:latin typeface="Roboto Condensed"/>
                        <a:ea typeface="Roboto Condensed"/>
                        <a:cs typeface="Roboto Condensed"/>
                        <a:sym typeface="Roboto Condensed"/>
                      </a:endParaRPr>
                    </a:p>
                  </a:txBody>
                  <a:tcPr marL="91425" marR="91425" marT="91425" marB="91425" anchor="ctr">
                    <a:lnB w="9525" cap="flat" cmpd="sng">
                      <a:solidFill>
                        <a:srgbClr val="CCCCCC"/>
                      </a:solidFill>
                      <a:prstDash val="solid"/>
                      <a:round/>
                      <a:headEnd type="none" w="sm" len="sm"/>
                      <a:tailEnd type="none" w="sm" len="sm"/>
                    </a:lnB>
                  </a:tcPr>
                </a:tc>
              </a:tr>
              <a:tr h="334200">
                <a:tc>
                  <a:txBody>
                    <a:bodyPr/>
                    <a:lstStyle/>
                    <a:p>
                      <a:pPr marL="0" lvl="0" indent="0" algn="l" rtl="0">
                        <a:lnSpc>
                          <a:spcPct val="115000"/>
                        </a:lnSpc>
                        <a:spcBef>
                          <a:spcPts val="0"/>
                        </a:spcBef>
                        <a:spcAft>
                          <a:spcPts val="0"/>
                        </a:spcAft>
                        <a:buNone/>
                      </a:pPr>
                      <a:r>
                        <a:rPr lang="en" sz="1200">
                          <a:solidFill>
                            <a:srgbClr val="FFFFFF"/>
                          </a:solidFill>
                          <a:latin typeface="Roboto Condensed"/>
                          <a:ea typeface="Roboto Condensed"/>
                          <a:cs typeface="Roboto Condensed"/>
                          <a:sym typeface="Roboto Condensed"/>
                        </a:rPr>
                        <a:t>Batería estándar</a:t>
                      </a:r>
                      <a:endParaRPr sz="1200">
                        <a:solidFill>
                          <a:srgbClr val="FFFFFF"/>
                        </a:solidFill>
                        <a:latin typeface="Roboto Condensed"/>
                        <a:ea typeface="Roboto Condensed"/>
                        <a:cs typeface="Roboto Condensed"/>
                        <a:sym typeface="Roboto Condensed"/>
                      </a:endParaRPr>
                    </a:p>
                  </a:txBody>
                  <a:tcPr marL="28575" marR="28575" marT="19050" marB="1905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200">
                          <a:solidFill>
                            <a:srgbClr val="FFFFFF"/>
                          </a:solidFill>
                          <a:latin typeface="Roboto Condensed"/>
                          <a:ea typeface="Roboto Condensed"/>
                          <a:cs typeface="Roboto Condensed"/>
                          <a:sym typeface="Roboto Condensed"/>
                        </a:rPr>
                        <a:t>IMPRES Li-Ion IP68 2100T</a:t>
                      </a:r>
                      <a:endParaRPr sz="1200">
                        <a:solidFill>
                          <a:srgbClr val="FFFFFF"/>
                        </a:solidFill>
                        <a:latin typeface="Roboto Condensed"/>
                        <a:ea typeface="Roboto Condensed"/>
                        <a:cs typeface="Roboto Condensed"/>
                        <a:sym typeface="Roboto Condensed"/>
                      </a:endParaRPr>
                    </a:p>
                  </a:txBody>
                  <a:tcPr marL="28575" marR="28575" marT="19050" marB="1905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200">
                          <a:solidFill>
                            <a:srgbClr val="FFFFFF"/>
                          </a:solidFill>
                          <a:latin typeface="Roboto Condensed"/>
                          <a:ea typeface="Roboto Condensed"/>
                          <a:cs typeface="Roboto Condensed"/>
                          <a:sym typeface="Roboto Condensed"/>
                        </a:rPr>
                        <a:t>IMPRES Li-Ion IP68 2850T</a:t>
                      </a:r>
                      <a:endParaRPr sz="1200">
                        <a:solidFill>
                          <a:srgbClr val="FFFFFF"/>
                        </a:solidFill>
                        <a:latin typeface="Roboto Condensed"/>
                        <a:ea typeface="Roboto Condensed"/>
                        <a:cs typeface="Roboto Condensed"/>
                        <a:sym typeface="Roboto Condensed"/>
                      </a:endParaRPr>
                    </a:p>
                  </a:txBody>
                  <a:tcPr marL="28575" marR="28575" marT="19050" marB="1905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r>
              <a:tr h="334200">
                <a:tc>
                  <a:txBody>
                    <a:bodyPr/>
                    <a:lstStyle/>
                    <a:p>
                      <a:pPr marL="0" lvl="0" indent="0" algn="l" rtl="0">
                        <a:lnSpc>
                          <a:spcPct val="115000"/>
                        </a:lnSpc>
                        <a:spcBef>
                          <a:spcPts val="0"/>
                        </a:spcBef>
                        <a:spcAft>
                          <a:spcPts val="0"/>
                        </a:spcAft>
                        <a:buNone/>
                      </a:pPr>
                      <a:r>
                        <a:rPr lang="en" sz="1200">
                          <a:solidFill>
                            <a:srgbClr val="FFFFFF"/>
                          </a:solidFill>
                          <a:latin typeface="Roboto Condensed"/>
                          <a:ea typeface="Roboto Condensed"/>
                          <a:cs typeface="Roboto Condensed"/>
                          <a:sym typeface="Roboto Condensed"/>
                        </a:rPr>
                        <a:t>Conexión IP Site</a:t>
                      </a:r>
                      <a:endParaRPr sz="1200">
                        <a:solidFill>
                          <a:srgbClr val="FFFFFF"/>
                        </a:solidFill>
                        <a:latin typeface="Roboto Condensed"/>
                        <a:ea typeface="Roboto Condensed"/>
                        <a:cs typeface="Roboto Condensed"/>
                        <a:sym typeface="Roboto Condensed"/>
                      </a:endParaRPr>
                    </a:p>
                  </a:txBody>
                  <a:tcPr marL="28575" marR="28575" marT="19050" marB="1905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200">
                          <a:solidFill>
                            <a:srgbClr val="FFFFFF"/>
                          </a:solidFill>
                          <a:latin typeface="Roboto Condensed"/>
                          <a:ea typeface="Roboto Condensed"/>
                          <a:cs typeface="Roboto Condensed"/>
                          <a:sym typeface="Roboto Condensed"/>
                        </a:rPr>
                        <a:t>Cargo</a:t>
                      </a:r>
                      <a:endParaRPr sz="1200">
                        <a:solidFill>
                          <a:srgbClr val="FFFFFF"/>
                        </a:solidFill>
                        <a:latin typeface="Roboto Condensed"/>
                        <a:ea typeface="Roboto Condensed"/>
                        <a:cs typeface="Roboto Condensed"/>
                        <a:sym typeface="Roboto Condensed"/>
                      </a:endParaRPr>
                    </a:p>
                  </a:txBody>
                  <a:tcPr marL="28575" marR="28575" marT="19050" marB="1905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200">
                          <a:solidFill>
                            <a:srgbClr val="FFFFFF"/>
                          </a:solidFill>
                          <a:latin typeface="Roboto Condensed"/>
                          <a:ea typeface="Roboto Condensed"/>
                          <a:cs typeface="Roboto Condensed"/>
                          <a:sym typeface="Roboto Condensed"/>
                        </a:rPr>
                        <a:t>Estándar</a:t>
                      </a:r>
                      <a:endParaRPr sz="1200">
                        <a:solidFill>
                          <a:srgbClr val="FFFFFF"/>
                        </a:solidFill>
                        <a:latin typeface="Roboto Condensed"/>
                        <a:ea typeface="Roboto Condensed"/>
                        <a:cs typeface="Roboto Condensed"/>
                        <a:sym typeface="Roboto Condensed"/>
                      </a:endParaRPr>
                    </a:p>
                  </a:txBody>
                  <a:tcPr marL="28575" marR="28575" marT="19050" marB="1905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r>
              <a:tr h="334200">
                <a:tc>
                  <a:txBody>
                    <a:bodyPr/>
                    <a:lstStyle/>
                    <a:p>
                      <a:pPr marL="0" lvl="0" indent="0" algn="l" rtl="0">
                        <a:lnSpc>
                          <a:spcPct val="115000"/>
                        </a:lnSpc>
                        <a:spcBef>
                          <a:spcPts val="0"/>
                        </a:spcBef>
                        <a:spcAft>
                          <a:spcPts val="0"/>
                        </a:spcAft>
                        <a:buNone/>
                      </a:pPr>
                      <a:r>
                        <a:rPr lang="en" sz="1200">
                          <a:solidFill>
                            <a:srgbClr val="FFFFFF"/>
                          </a:solidFill>
                          <a:latin typeface="Roboto Condensed"/>
                          <a:ea typeface="Roboto Condensed"/>
                          <a:cs typeface="Roboto Condensed"/>
                          <a:sym typeface="Roboto Condensed"/>
                        </a:rPr>
                        <a:t>Privacidad mejorada</a:t>
                      </a:r>
                      <a:endParaRPr sz="1200">
                        <a:solidFill>
                          <a:srgbClr val="FFFFFF"/>
                        </a:solidFill>
                        <a:latin typeface="Roboto Condensed"/>
                        <a:ea typeface="Roboto Condensed"/>
                        <a:cs typeface="Roboto Condensed"/>
                        <a:sym typeface="Roboto Condensed"/>
                      </a:endParaRPr>
                    </a:p>
                  </a:txBody>
                  <a:tcPr marL="28575" marR="28575" marT="19050" marB="1905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200">
                          <a:solidFill>
                            <a:srgbClr val="FFFFFF"/>
                          </a:solidFill>
                          <a:latin typeface="Roboto Condensed"/>
                          <a:ea typeface="Roboto Condensed"/>
                          <a:cs typeface="Roboto Condensed"/>
                          <a:sym typeface="Roboto Condensed"/>
                        </a:rPr>
                        <a:t>Cargo</a:t>
                      </a:r>
                      <a:endParaRPr sz="1200">
                        <a:solidFill>
                          <a:srgbClr val="FFFFFF"/>
                        </a:solidFill>
                        <a:latin typeface="Roboto Condensed"/>
                        <a:ea typeface="Roboto Condensed"/>
                        <a:cs typeface="Roboto Condensed"/>
                        <a:sym typeface="Roboto Condensed"/>
                      </a:endParaRPr>
                    </a:p>
                  </a:txBody>
                  <a:tcPr marL="28575" marR="28575" marT="19050" marB="1905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200">
                          <a:solidFill>
                            <a:srgbClr val="FFFFFF"/>
                          </a:solidFill>
                          <a:latin typeface="Roboto Condensed"/>
                          <a:ea typeface="Roboto Condensed"/>
                          <a:cs typeface="Roboto Condensed"/>
                          <a:sym typeface="Roboto Condensed"/>
                        </a:rPr>
                        <a:t>Estándar</a:t>
                      </a:r>
                      <a:endParaRPr sz="1200">
                        <a:solidFill>
                          <a:srgbClr val="FFFFFF"/>
                        </a:solidFill>
                        <a:latin typeface="Roboto Condensed"/>
                        <a:ea typeface="Roboto Condensed"/>
                        <a:cs typeface="Roboto Condensed"/>
                        <a:sym typeface="Roboto Condensed"/>
                      </a:endParaRPr>
                    </a:p>
                  </a:txBody>
                  <a:tcPr marL="28575" marR="28575" marT="19050" marB="1905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r>
              <a:tr h="334200">
                <a:tc>
                  <a:txBody>
                    <a:bodyPr/>
                    <a:lstStyle/>
                    <a:p>
                      <a:pPr marL="0" lvl="0" indent="0" algn="l" rtl="0">
                        <a:lnSpc>
                          <a:spcPct val="115000"/>
                        </a:lnSpc>
                        <a:spcBef>
                          <a:spcPts val="0"/>
                        </a:spcBef>
                        <a:spcAft>
                          <a:spcPts val="0"/>
                        </a:spcAft>
                        <a:buNone/>
                      </a:pPr>
                      <a:r>
                        <a:rPr lang="en" sz="1200">
                          <a:solidFill>
                            <a:srgbClr val="FFFFFF"/>
                          </a:solidFill>
                          <a:latin typeface="Roboto Condensed"/>
                          <a:ea typeface="Roboto Condensed"/>
                          <a:cs typeface="Roboto Condensed"/>
                          <a:sym typeface="Roboto Condensed"/>
                        </a:rPr>
                        <a:t>Transmission interruption</a:t>
                      </a:r>
                      <a:endParaRPr sz="1200">
                        <a:solidFill>
                          <a:srgbClr val="FFFFFF"/>
                        </a:solidFill>
                        <a:latin typeface="Roboto Condensed"/>
                        <a:ea typeface="Roboto Condensed"/>
                        <a:cs typeface="Roboto Condensed"/>
                        <a:sym typeface="Roboto Condensed"/>
                      </a:endParaRPr>
                    </a:p>
                  </a:txBody>
                  <a:tcPr marL="28575" marR="28575" marT="19050" marB="1905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200">
                          <a:solidFill>
                            <a:srgbClr val="FFFFFF"/>
                          </a:solidFill>
                          <a:latin typeface="Roboto Condensed"/>
                          <a:ea typeface="Roboto Condensed"/>
                          <a:cs typeface="Roboto Condensed"/>
                          <a:sym typeface="Roboto Condensed"/>
                        </a:rPr>
                        <a:t>Cargo</a:t>
                      </a:r>
                      <a:endParaRPr sz="1200">
                        <a:solidFill>
                          <a:srgbClr val="FFFFFF"/>
                        </a:solidFill>
                        <a:latin typeface="Roboto Condensed"/>
                        <a:ea typeface="Roboto Condensed"/>
                        <a:cs typeface="Roboto Condensed"/>
                        <a:sym typeface="Roboto Condensed"/>
                      </a:endParaRPr>
                    </a:p>
                  </a:txBody>
                  <a:tcPr marL="28575" marR="28575" marT="19050" marB="1905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200">
                          <a:solidFill>
                            <a:srgbClr val="FFFFFF"/>
                          </a:solidFill>
                          <a:latin typeface="Roboto Condensed"/>
                          <a:ea typeface="Roboto Condensed"/>
                          <a:cs typeface="Roboto Condensed"/>
                          <a:sym typeface="Roboto Condensed"/>
                        </a:rPr>
                        <a:t>Estándar</a:t>
                      </a:r>
                      <a:endParaRPr sz="1200">
                        <a:solidFill>
                          <a:srgbClr val="FFFFFF"/>
                        </a:solidFill>
                        <a:latin typeface="Roboto Condensed"/>
                        <a:ea typeface="Roboto Condensed"/>
                        <a:cs typeface="Roboto Condensed"/>
                        <a:sym typeface="Roboto Condensed"/>
                      </a:endParaRPr>
                    </a:p>
                  </a:txBody>
                  <a:tcPr marL="28575" marR="28575" marT="19050" marB="1905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r>
              <a:tr h="334200">
                <a:tc>
                  <a:txBody>
                    <a:bodyPr/>
                    <a:lstStyle/>
                    <a:p>
                      <a:pPr marL="0" lvl="0" indent="0" algn="l" rtl="0">
                        <a:lnSpc>
                          <a:spcPct val="115000"/>
                        </a:lnSpc>
                        <a:spcBef>
                          <a:spcPts val="0"/>
                        </a:spcBef>
                        <a:spcAft>
                          <a:spcPts val="0"/>
                        </a:spcAft>
                        <a:buNone/>
                      </a:pPr>
                      <a:r>
                        <a:rPr lang="en" sz="1200">
                          <a:solidFill>
                            <a:srgbClr val="FFFFFF"/>
                          </a:solidFill>
                          <a:latin typeface="Roboto Condensed"/>
                          <a:ea typeface="Roboto Condensed"/>
                          <a:cs typeface="Roboto Condensed"/>
                          <a:sym typeface="Roboto Condensed"/>
                        </a:rPr>
                        <a:t>DTP (Digital Telephone Patch)</a:t>
                      </a:r>
                      <a:endParaRPr sz="1200">
                        <a:solidFill>
                          <a:srgbClr val="FFFFFF"/>
                        </a:solidFill>
                        <a:latin typeface="Roboto Condensed"/>
                        <a:ea typeface="Roboto Condensed"/>
                        <a:cs typeface="Roboto Condensed"/>
                        <a:sym typeface="Roboto Condensed"/>
                      </a:endParaRPr>
                    </a:p>
                  </a:txBody>
                  <a:tcPr marL="28575" marR="28575" marT="19050" marB="1905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200">
                          <a:solidFill>
                            <a:srgbClr val="FFFFFF"/>
                          </a:solidFill>
                          <a:latin typeface="Roboto Condensed"/>
                          <a:ea typeface="Roboto Condensed"/>
                          <a:cs typeface="Roboto Condensed"/>
                          <a:sym typeface="Roboto Condensed"/>
                        </a:rPr>
                        <a:t>Cargo</a:t>
                      </a:r>
                      <a:endParaRPr sz="1200">
                        <a:solidFill>
                          <a:srgbClr val="FFFFFF"/>
                        </a:solidFill>
                        <a:latin typeface="Roboto Condensed"/>
                        <a:ea typeface="Roboto Condensed"/>
                        <a:cs typeface="Roboto Condensed"/>
                        <a:sym typeface="Roboto Condensed"/>
                      </a:endParaRPr>
                    </a:p>
                  </a:txBody>
                  <a:tcPr marL="28575" marR="28575" marT="19050" marB="1905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200">
                          <a:solidFill>
                            <a:srgbClr val="FFFFFF"/>
                          </a:solidFill>
                          <a:latin typeface="Roboto Condensed"/>
                          <a:ea typeface="Roboto Condensed"/>
                          <a:cs typeface="Roboto Condensed"/>
                          <a:sym typeface="Roboto Condensed"/>
                        </a:rPr>
                        <a:t>Estándar</a:t>
                      </a:r>
                      <a:endParaRPr sz="1200">
                        <a:solidFill>
                          <a:srgbClr val="FFFFFF"/>
                        </a:solidFill>
                        <a:latin typeface="Roboto Condensed"/>
                        <a:ea typeface="Roboto Condensed"/>
                        <a:cs typeface="Roboto Condensed"/>
                        <a:sym typeface="Roboto Condensed"/>
                      </a:endParaRPr>
                    </a:p>
                  </a:txBody>
                  <a:tcPr marL="28575" marR="28575" marT="19050" marB="1905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r>
              <a:tr h="334200">
                <a:tc>
                  <a:txBody>
                    <a:bodyPr/>
                    <a:lstStyle/>
                    <a:p>
                      <a:pPr marL="0" lvl="0" indent="0" algn="l" rtl="0">
                        <a:lnSpc>
                          <a:spcPct val="115000"/>
                        </a:lnSpc>
                        <a:spcBef>
                          <a:spcPts val="0"/>
                        </a:spcBef>
                        <a:spcAft>
                          <a:spcPts val="0"/>
                        </a:spcAft>
                        <a:buNone/>
                      </a:pPr>
                      <a:r>
                        <a:rPr lang="en" sz="1200">
                          <a:solidFill>
                            <a:srgbClr val="FFFFFF"/>
                          </a:solidFill>
                          <a:latin typeface="Roboto Condensed"/>
                          <a:ea typeface="Roboto Condensed"/>
                          <a:cs typeface="Roboto Condensed"/>
                          <a:sym typeface="Roboto Condensed"/>
                        </a:rPr>
                        <a:t>Servicios de datos a través de  BT</a:t>
                      </a:r>
                      <a:endParaRPr sz="1200">
                        <a:solidFill>
                          <a:srgbClr val="FFFFFF"/>
                        </a:solidFill>
                        <a:latin typeface="Roboto Condensed"/>
                        <a:ea typeface="Roboto Condensed"/>
                        <a:cs typeface="Roboto Condensed"/>
                        <a:sym typeface="Roboto Condensed"/>
                      </a:endParaRPr>
                    </a:p>
                  </a:txBody>
                  <a:tcPr marL="28575" marR="28575" marT="19050" marB="1905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200">
                          <a:solidFill>
                            <a:srgbClr val="FFFFFF"/>
                          </a:solidFill>
                          <a:latin typeface="Roboto Condensed"/>
                          <a:ea typeface="Roboto Condensed"/>
                          <a:cs typeface="Roboto Condensed"/>
                          <a:sym typeface="Roboto Condensed"/>
                        </a:rPr>
                        <a:t>Cargo</a:t>
                      </a:r>
                      <a:endParaRPr sz="1200">
                        <a:solidFill>
                          <a:srgbClr val="FFFFFF"/>
                        </a:solidFill>
                        <a:latin typeface="Roboto Condensed"/>
                        <a:ea typeface="Roboto Condensed"/>
                        <a:cs typeface="Roboto Condensed"/>
                        <a:sym typeface="Roboto Condensed"/>
                      </a:endParaRPr>
                    </a:p>
                  </a:txBody>
                  <a:tcPr marL="28575" marR="28575" marT="19050" marB="1905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200">
                          <a:solidFill>
                            <a:srgbClr val="FFFFFF"/>
                          </a:solidFill>
                          <a:latin typeface="Roboto Condensed"/>
                          <a:ea typeface="Roboto Condensed"/>
                          <a:cs typeface="Roboto Condensed"/>
                          <a:sym typeface="Roboto Condensed"/>
                        </a:rPr>
                        <a:t>Estándar</a:t>
                      </a:r>
                      <a:endParaRPr sz="1200">
                        <a:solidFill>
                          <a:srgbClr val="FFFFFF"/>
                        </a:solidFill>
                        <a:latin typeface="Roboto Condensed"/>
                        <a:ea typeface="Roboto Condensed"/>
                        <a:cs typeface="Roboto Condensed"/>
                        <a:sym typeface="Roboto Condensed"/>
                      </a:endParaRPr>
                    </a:p>
                  </a:txBody>
                  <a:tcPr marL="28575" marR="28575" marT="19050" marB="1905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r>
              <a:tr h="334200">
                <a:tc>
                  <a:txBody>
                    <a:bodyPr/>
                    <a:lstStyle/>
                    <a:p>
                      <a:pPr marL="0" lvl="0" indent="0" algn="l" rtl="0">
                        <a:lnSpc>
                          <a:spcPct val="115000"/>
                        </a:lnSpc>
                        <a:spcBef>
                          <a:spcPts val="0"/>
                        </a:spcBef>
                        <a:spcAft>
                          <a:spcPts val="0"/>
                        </a:spcAft>
                        <a:buNone/>
                      </a:pPr>
                      <a:r>
                        <a:rPr lang="en" sz="1200">
                          <a:solidFill>
                            <a:srgbClr val="FFFFFF"/>
                          </a:solidFill>
                          <a:latin typeface="Roboto Condensed"/>
                          <a:ea typeface="Roboto Condensed"/>
                          <a:cs typeface="Roboto Condensed"/>
                          <a:sym typeface="Roboto Condensed"/>
                        </a:rPr>
                        <a:t>Activación GPS/GNSS </a:t>
                      </a:r>
                      <a:r>
                        <a:rPr lang="en" sz="1200">
                          <a:solidFill>
                            <a:srgbClr val="00A1DF"/>
                          </a:solidFill>
                          <a:latin typeface="Roboto Condensed"/>
                          <a:ea typeface="Roboto Condensed"/>
                          <a:cs typeface="Roboto Condensed"/>
                          <a:sym typeface="Roboto Condensed"/>
                        </a:rPr>
                        <a:t>(HKVN4875A)</a:t>
                      </a:r>
                      <a:endParaRPr sz="1200">
                        <a:solidFill>
                          <a:srgbClr val="00A1DF"/>
                        </a:solidFill>
                        <a:latin typeface="Roboto Condensed"/>
                        <a:ea typeface="Roboto Condensed"/>
                        <a:cs typeface="Roboto Condensed"/>
                        <a:sym typeface="Roboto Condensed"/>
                      </a:endParaRPr>
                    </a:p>
                  </a:txBody>
                  <a:tcPr marL="28575" marR="28575" marT="19050" marB="1905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200">
                          <a:solidFill>
                            <a:srgbClr val="FFFFFF"/>
                          </a:solidFill>
                          <a:latin typeface="Roboto Condensed"/>
                          <a:ea typeface="Roboto Condensed"/>
                          <a:cs typeface="Roboto Condensed"/>
                          <a:sym typeface="Roboto Condensed"/>
                        </a:rPr>
                        <a:t>Cargo</a:t>
                      </a:r>
                      <a:endParaRPr sz="1200">
                        <a:solidFill>
                          <a:srgbClr val="FFFFFF"/>
                        </a:solidFill>
                        <a:latin typeface="Roboto Condensed"/>
                        <a:ea typeface="Roboto Condensed"/>
                        <a:cs typeface="Roboto Condensed"/>
                        <a:sym typeface="Roboto Condensed"/>
                      </a:endParaRPr>
                    </a:p>
                  </a:txBody>
                  <a:tcPr marL="28575" marR="28575" marT="19050" marB="1905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200">
                          <a:solidFill>
                            <a:srgbClr val="FFFFFF"/>
                          </a:solidFill>
                          <a:latin typeface="Roboto Condensed"/>
                          <a:ea typeface="Roboto Condensed"/>
                          <a:cs typeface="Roboto Condensed"/>
                          <a:sym typeface="Roboto Condensed"/>
                        </a:rPr>
                        <a:t>Estándar</a:t>
                      </a:r>
                      <a:endParaRPr sz="1200">
                        <a:solidFill>
                          <a:srgbClr val="FFFFFF"/>
                        </a:solidFill>
                        <a:latin typeface="Roboto Condensed"/>
                        <a:ea typeface="Roboto Condensed"/>
                        <a:cs typeface="Roboto Condensed"/>
                        <a:sym typeface="Roboto Condensed"/>
                      </a:endParaRPr>
                    </a:p>
                  </a:txBody>
                  <a:tcPr marL="28575" marR="28575" marT="19050" marB="1905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r>
              <a:tr h="334200">
                <a:tc>
                  <a:txBody>
                    <a:bodyPr/>
                    <a:lstStyle/>
                    <a:p>
                      <a:pPr marL="0" lvl="0" indent="0" algn="l" rtl="0">
                        <a:lnSpc>
                          <a:spcPct val="115000"/>
                        </a:lnSpc>
                        <a:spcBef>
                          <a:spcPts val="0"/>
                        </a:spcBef>
                        <a:spcAft>
                          <a:spcPts val="0"/>
                        </a:spcAft>
                        <a:buNone/>
                      </a:pPr>
                      <a:r>
                        <a:rPr lang="en" sz="1200">
                          <a:solidFill>
                            <a:srgbClr val="FFFFFF"/>
                          </a:solidFill>
                          <a:latin typeface="Roboto Condensed"/>
                          <a:ea typeface="Roboto Condensed"/>
                          <a:cs typeface="Roboto Condensed"/>
                          <a:sym typeface="Roboto Condensed"/>
                        </a:rPr>
                        <a:t>Grabación de Audio </a:t>
                      </a:r>
                      <a:r>
                        <a:rPr lang="en" sz="1200">
                          <a:solidFill>
                            <a:srgbClr val="00B0F0"/>
                          </a:solidFill>
                          <a:latin typeface="Roboto Condensed"/>
                          <a:ea typeface="Roboto Condensed"/>
                          <a:cs typeface="Roboto Condensed"/>
                          <a:sym typeface="Roboto Condensed"/>
                        </a:rPr>
                        <a:t>(HKVN4880A)</a:t>
                      </a:r>
                      <a:endParaRPr sz="1200">
                        <a:solidFill>
                          <a:srgbClr val="00B0F0"/>
                        </a:solidFill>
                        <a:latin typeface="Roboto Condensed"/>
                        <a:ea typeface="Roboto Condensed"/>
                        <a:cs typeface="Roboto Condensed"/>
                        <a:sym typeface="Roboto Condensed"/>
                      </a:endParaRPr>
                    </a:p>
                  </a:txBody>
                  <a:tcPr marL="28575" marR="28575" marT="19050" marB="1905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200">
                          <a:solidFill>
                            <a:srgbClr val="FFFFFF"/>
                          </a:solidFill>
                          <a:latin typeface="Roboto Condensed"/>
                          <a:ea typeface="Roboto Condensed"/>
                          <a:cs typeface="Roboto Condensed"/>
                          <a:sym typeface="Roboto Condensed"/>
                        </a:rPr>
                        <a:t>Cargo</a:t>
                      </a:r>
                      <a:endParaRPr sz="1200">
                        <a:solidFill>
                          <a:srgbClr val="FFFFFF"/>
                        </a:solidFill>
                        <a:latin typeface="Roboto Condensed"/>
                        <a:ea typeface="Roboto Condensed"/>
                        <a:cs typeface="Roboto Condensed"/>
                        <a:sym typeface="Roboto Condensed"/>
                      </a:endParaRPr>
                    </a:p>
                  </a:txBody>
                  <a:tcPr marL="28575" marR="28575" marT="19050" marB="1905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200">
                          <a:solidFill>
                            <a:srgbClr val="FFFFFF"/>
                          </a:solidFill>
                          <a:latin typeface="Roboto Condensed"/>
                          <a:ea typeface="Roboto Condensed"/>
                          <a:cs typeface="Roboto Condensed"/>
                          <a:sym typeface="Roboto Condensed"/>
                        </a:rPr>
                        <a:t>Estándar</a:t>
                      </a:r>
                      <a:endParaRPr sz="1200">
                        <a:solidFill>
                          <a:srgbClr val="FFFFFF"/>
                        </a:solidFill>
                        <a:latin typeface="Roboto Condensed"/>
                        <a:ea typeface="Roboto Condensed"/>
                        <a:cs typeface="Roboto Condensed"/>
                        <a:sym typeface="Roboto Condensed"/>
                      </a:endParaRPr>
                    </a:p>
                  </a:txBody>
                  <a:tcPr marL="28575" marR="28575" marT="19050" marB="1905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r>
              <a:tr h="334200">
                <a:tc>
                  <a:txBody>
                    <a:bodyPr/>
                    <a:lstStyle/>
                    <a:p>
                      <a:pPr marL="0" lvl="0" indent="0" algn="l" rtl="0">
                        <a:lnSpc>
                          <a:spcPct val="115000"/>
                        </a:lnSpc>
                        <a:spcBef>
                          <a:spcPts val="0"/>
                        </a:spcBef>
                        <a:spcAft>
                          <a:spcPts val="0"/>
                        </a:spcAft>
                        <a:buNone/>
                      </a:pPr>
                      <a:r>
                        <a:rPr lang="en" sz="1200">
                          <a:solidFill>
                            <a:srgbClr val="FFFFFF"/>
                          </a:solidFill>
                          <a:latin typeface="Roboto Condensed"/>
                          <a:ea typeface="Roboto Condensed"/>
                          <a:cs typeface="Roboto Condensed"/>
                          <a:sym typeface="Roboto Condensed"/>
                        </a:rPr>
                        <a:t>Sensor Genérico </a:t>
                      </a:r>
                      <a:r>
                        <a:rPr lang="en" sz="1200">
                          <a:solidFill>
                            <a:srgbClr val="00B0F0"/>
                          </a:solidFill>
                          <a:latin typeface="Roboto Condensed"/>
                          <a:ea typeface="Roboto Condensed"/>
                          <a:cs typeface="Roboto Condensed"/>
                          <a:sym typeface="Roboto Condensed"/>
                        </a:rPr>
                        <a:t>(HKVN4884A)</a:t>
                      </a:r>
                      <a:endParaRPr sz="1200">
                        <a:solidFill>
                          <a:srgbClr val="00B0F0"/>
                        </a:solidFill>
                        <a:latin typeface="Roboto Condensed"/>
                        <a:ea typeface="Roboto Condensed"/>
                        <a:cs typeface="Roboto Condensed"/>
                        <a:sym typeface="Roboto Condensed"/>
                      </a:endParaRPr>
                    </a:p>
                  </a:txBody>
                  <a:tcPr marL="28575" marR="28575" marT="19050" marB="1905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200">
                          <a:solidFill>
                            <a:srgbClr val="FFFFFF"/>
                          </a:solidFill>
                          <a:latin typeface="Roboto Condensed"/>
                          <a:ea typeface="Roboto Condensed"/>
                          <a:cs typeface="Roboto Condensed"/>
                          <a:sym typeface="Roboto Condensed"/>
                        </a:rPr>
                        <a:t>Cargo</a:t>
                      </a:r>
                      <a:endParaRPr sz="1200">
                        <a:solidFill>
                          <a:srgbClr val="FFFFFF"/>
                        </a:solidFill>
                        <a:latin typeface="Roboto Condensed"/>
                        <a:ea typeface="Roboto Condensed"/>
                        <a:cs typeface="Roboto Condensed"/>
                        <a:sym typeface="Roboto Condensed"/>
                      </a:endParaRPr>
                    </a:p>
                  </a:txBody>
                  <a:tcPr marL="28575" marR="28575" marT="19050" marB="1905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200">
                          <a:solidFill>
                            <a:srgbClr val="FFFFFF"/>
                          </a:solidFill>
                          <a:latin typeface="Roboto Condensed"/>
                          <a:ea typeface="Roboto Condensed"/>
                          <a:cs typeface="Roboto Condensed"/>
                          <a:sym typeface="Roboto Condensed"/>
                        </a:rPr>
                        <a:t>Estándar</a:t>
                      </a:r>
                      <a:endParaRPr sz="1200">
                        <a:solidFill>
                          <a:srgbClr val="FFFFFF"/>
                        </a:solidFill>
                        <a:latin typeface="Roboto Condensed"/>
                        <a:ea typeface="Roboto Condensed"/>
                        <a:cs typeface="Roboto Condensed"/>
                        <a:sym typeface="Roboto Condensed"/>
                      </a:endParaRPr>
                    </a:p>
                  </a:txBody>
                  <a:tcPr marL="28575" marR="28575" marT="19050" marB="1905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r>
              <a:tr h="334200">
                <a:tc>
                  <a:txBody>
                    <a:bodyPr/>
                    <a:lstStyle/>
                    <a:p>
                      <a:pPr marL="0" lvl="0" indent="0" algn="l" rtl="0">
                        <a:lnSpc>
                          <a:spcPct val="115000"/>
                        </a:lnSpc>
                        <a:spcBef>
                          <a:spcPts val="0"/>
                        </a:spcBef>
                        <a:spcAft>
                          <a:spcPts val="0"/>
                        </a:spcAft>
                        <a:buNone/>
                      </a:pPr>
                      <a:r>
                        <a:rPr lang="en" sz="1200">
                          <a:solidFill>
                            <a:srgbClr val="FFFFFF"/>
                          </a:solidFill>
                          <a:latin typeface="Roboto Condensed"/>
                          <a:ea typeface="Roboto Condensed"/>
                          <a:cs typeface="Roboto Condensed"/>
                          <a:sym typeface="Roboto Condensed"/>
                        </a:rPr>
                        <a:t>Colaboración con teléfonos inteligentes </a:t>
                      </a:r>
                      <a:r>
                        <a:rPr lang="en" sz="1200">
                          <a:solidFill>
                            <a:srgbClr val="00B0F0"/>
                          </a:solidFill>
                          <a:latin typeface="Roboto Condensed"/>
                          <a:ea typeface="Roboto Condensed"/>
                          <a:cs typeface="Roboto Condensed"/>
                          <a:sym typeface="Roboto Condensed"/>
                        </a:rPr>
                        <a:t>(HKVN4888A)</a:t>
                      </a:r>
                      <a:endParaRPr sz="1200">
                        <a:solidFill>
                          <a:srgbClr val="00B0F0"/>
                        </a:solidFill>
                        <a:latin typeface="Roboto Condensed"/>
                        <a:ea typeface="Roboto Condensed"/>
                        <a:cs typeface="Roboto Condensed"/>
                        <a:sym typeface="Roboto Condensed"/>
                      </a:endParaRPr>
                    </a:p>
                  </a:txBody>
                  <a:tcPr marL="28575" marR="28575" marT="19050" marB="1905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200">
                          <a:solidFill>
                            <a:srgbClr val="FFFFFF"/>
                          </a:solidFill>
                          <a:latin typeface="Roboto Condensed"/>
                          <a:ea typeface="Roboto Condensed"/>
                          <a:cs typeface="Roboto Condensed"/>
                          <a:sym typeface="Roboto Condensed"/>
                        </a:rPr>
                        <a:t>Cargo</a:t>
                      </a:r>
                      <a:endParaRPr sz="1200">
                        <a:solidFill>
                          <a:srgbClr val="FFFFFF"/>
                        </a:solidFill>
                        <a:latin typeface="Roboto Condensed"/>
                        <a:ea typeface="Roboto Condensed"/>
                        <a:cs typeface="Roboto Condensed"/>
                        <a:sym typeface="Roboto Condensed"/>
                      </a:endParaRPr>
                    </a:p>
                  </a:txBody>
                  <a:tcPr marL="28575" marR="28575" marT="19050" marB="1905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200">
                          <a:solidFill>
                            <a:srgbClr val="FFFFFF"/>
                          </a:solidFill>
                          <a:latin typeface="Roboto Condensed"/>
                          <a:ea typeface="Roboto Condensed"/>
                          <a:cs typeface="Roboto Condensed"/>
                          <a:sym typeface="Roboto Condensed"/>
                        </a:rPr>
                        <a:t>Estándar</a:t>
                      </a:r>
                      <a:endParaRPr sz="1200">
                        <a:solidFill>
                          <a:srgbClr val="FFFFFF"/>
                        </a:solidFill>
                        <a:latin typeface="Roboto Condensed"/>
                        <a:ea typeface="Roboto Condensed"/>
                        <a:cs typeface="Roboto Condensed"/>
                        <a:sym typeface="Roboto Condensed"/>
                      </a:endParaRPr>
                    </a:p>
                  </a:txBody>
                  <a:tcPr marL="28575" marR="28575" marT="19050" marB="1905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r>
            </a:tbl>
          </a:graphicData>
        </a:graphic>
      </p:graphicFrame>
      <p:sp>
        <p:nvSpPr>
          <p:cNvPr id="1024" name="Google Shape;1024;p102"/>
          <p:cNvSpPr txBox="1"/>
          <p:nvPr/>
        </p:nvSpPr>
        <p:spPr>
          <a:xfrm>
            <a:off x="344000" y="273200"/>
            <a:ext cx="6128100" cy="539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800" b="1">
                <a:solidFill>
                  <a:srgbClr val="00A1DF"/>
                </a:solidFill>
                <a:latin typeface="Roboto Condensed"/>
                <a:ea typeface="Roboto Condensed"/>
                <a:cs typeface="Roboto Condensed"/>
                <a:sym typeface="Roboto Condensed"/>
              </a:rPr>
              <a:t>MOTOTRBO R7: </a:t>
            </a:r>
            <a:r>
              <a:rPr lang="en" sz="2800" b="1">
                <a:solidFill>
                  <a:srgbClr val="B3B3B3"/>
                </a:solidFill>
                <a:latin typeface="Roboto Condensed"/>
                <a:ea typeface="Roboto Condensed"/>
                <a:cs typeface="Roboto Condensed"/>
                <a:sym typeface="Roboto Condensed"/>
              </a:rPr>
              <a:t>CAPABLE Y ENABLE </a:t>
            </a:r>
            <a:endParaRPr sz="2800" b="1">
              <a:solidFill>
                <a:srgbClr val="B3B3B3"/>
              </a:solidFill>
              <a:latin typeface="Roboto Condensed"/>
              <a:ea typeface="Roboto Condensed"/>
              <a:cs typeface="Roboto Condensed"/>
              <a:sym typeface="Roboto Condensed"/>
            </a:endParaRPr>
          </a:p>
          <a:p>
            <a:pPr marL="0" lvl="0" indent="0" algn="l" rtl="0">
              <a:spcBef>
                <a:spcPts val="0"/>
              </a:spcBef>
              <a:spcAft>
                <a:spcPts val="0"/>
              </a:spcAft>
              <a:buClr>
                <a:schemeClr val="dk1"/>
              </a:buClr>
              <a:buSzPts val="1100"/>
              <a:buFont typeface="Arial"/>
              <a:buNone/>
            </a:pPr>
            <a:endParaRPr sz="2800" b="1">
              <a:solidFill>
                <a:srgbClr val="B3B3B3"/>
              </a:solidFill>
              <a:latin typeface="Roboto Condensed"/>
              <a:ea typeface="Roboto Condensed"/>
              <a:cs typeface="Roboto Condensed"/>
              <a:sym typeface="Roboto Condensed"/>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Shape 1028"/>
        <p:cNvGrpSpPr/>
        <p:nvPr/>
      </p:nvGrpSpPr>
      <p:grpSpPr>
        <a:xfrm>
          <a:off x="0" y="0"/>
          <a:ext cx="0" cy="0"/>
          <a:chOff x="0" y="0"/>
          <a:chExt cx="0" cy="0"/>
        </a:xfrm>
      </p:grpSpPr>
      <p:sp>
        <p:nvSpPr>
          <p:cNvPr id="1029" name="Google Shape;1029;p103"/>
          <p:cNvSpPr/>
          <p:nvPr/>
        </p:nvSpPr>
        <p:spPr>
          <a:xfrm>
            <a:off x="-19050" y="-4800"/>
            <a:ext cx="9182100" cy="5153100"/>
          </a:xfrm>
          <a:prstGeom prst="rect">
            <a:avLst/>
          </a:prstGeom>
          <a:solidFill>
            <a:srgbClr val="190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100"/>
          </a:p>
        </p:txBody>
      </p:sp>
      <p:sp>
        <p:nvSpPr>
          <p:cNvPr id="1030" name="Google Shape;1030;p103"/>
          <p:cNvSpPr/>
          <p:nvPr/>
        </p:nvSpPr>
        <p:spPr>
          <a:xfrm>
            <a:off x="-38100" y="-4800"/>
            <a:ext cx="9182100" cy="5153100"/>
          </a:xfrm>
          <a:prstGeom prst="rect">
            <a:avLst/>
          </a:prstGeom>
          <a:solidFill>
            <a:srgbClr val="190D43">
              <a:alpha val="720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100"/>
          </a:p>
        </p:txBody>
      </p:sp>
      <p:pic>
        <p:nvPicPr>
          <p:cNvPr id="1031" name="Google Shape;1031;p103"/>
          <p:cNvPicPr preferRelativeResize="0"/>
          <p:nvPr/>
        </p:nvPicPr>
        <p:blipFill rotWithShape="1">
          <a:blip r:embed="rId3">
            <a:alphaModFix/>
          </a:blip>
          <a:srcRect l="6024" t="2572" r="3657"/>
          <a:stretch/>
        </p:blipFill>
        <p:spPr>
          <a:xfrm>
            <a:off x="0" y="0"/>
            <a:ext cx="8477251" cy="5143500"/>
          </a:xfrm>
          <a:prstGeom prst="rect">
            <a:avLst/>
          </a:prstGeom>
          <a:noFill/>
          <a:ln>
            <a:noFill/>
          </a:ln>
        </p:spPr>
      </p:pic>
      <p:pic>
        <p:nvPicPr>
          <p:cNvPr id="1032" name="Google Shape;1032;p103"/>
          <p:cNvPicPr preferRelativeResize="0"/>
          <p:nvPr/>
        </p:nvPicPr>
        <p:blipFill rotWithShape="1">
          <a:blip r:embed="rId4">
            <a:alphaModFix/>
          </a:blip>
          <a:srcRect/>
          <a:stretch/>
        </p:blipFill>
        <p:spPr>
          <a:xfrm>
            <a:off x="8745884" y="4742014"/>
            <a:ext cx="311507" cy="311507"/>
          </a:xfrm>
          <a:prstGeom prst="rect">
            <a:avLst/>
          </a:prstGeom>
          <a:noFill/>
          <a:ln>
            <a:noFill/>
          </a:ln>
        </p:spPr>
      </p:pic>
      <p:grpSp>
        <p:nvGrpSpPr>
          <p:cNvPr id="1033" name="Google Shape;1033;p103"/>
          <p:cNvGrpSpPr/>
          <p:nvPr/>
        </p:nvGrpSpPr>
        <p:grpSpPr>
          <a:xfrm>
            <a:off x="5719505" y="468550"/>
            <a:ext cx="355611" cy="1131032"/>
            <a:chOff x="1877839" y="5495"/>
            <a:chExt cx="1414522" cy="4498932"/>
          </a:xfrm>
        </p:grpSpPr>
        <p:pic>
          <p:nvPicPr>
            <p:cNvPr id="1034" name="Google Shape;1034;p103" descr="C:\Users\mhwf63\Documents\ID Project\PCR\Belize\Rendering\BelizeBlack\Belize_Black_front.png"/>
            <p:cNvPicPr preferRelativeResize="0"/>
            <p:nvPr/>
          </p:nvPicPr>
          <p:blipFill rotWithShape="1">
            <a:blip r:embed="rId5">
              <a:alphaModFix/>
            </a:blip>
            <a:srcRect l="53342" t="1531" r="27167" b="2719"/>
            <a:stretch/>
          </p:blipFill>
          <p:spPr>
            <a:xfrm>
              <a:off x="1877839" y="5495"/>
              <a:ext cx="1414522" cy="4498932"/>
            </a:xfrm>
            <a:prstGeom prst="rect">
              <a:avLst/>
            </a:prstGeom>
            <a:noFill/>
            <a:ln>
              <a:noFill/>
            </a:ln>
          </p:spPr>
        </p:pic>
        <p:pic>
          <p:nvPicPr>
            <p:cNvPr id="1035" name="Google Shape;1035;p103"/>
            <p:cNvPicPr preferRelativeResize="0"/>
            <p:nvPr/>
          </p:nvPicPr>
          <p:blipFill>
            <a:blip r:embed="rId6">
              <a:alphaModFix/>
            </a:blip>
            <a:stretch>
              <a:fillRect/>
            </a:stretch>
          </p:blipFill>
          <p:spPr>
            <a:xfrm>
              <a:off x="2199000" y="2889375"/>
              <a:ext cx="755500" cy="516175"/>
            </a:xfrm>
            <a:prstGeom prst="rect">
              <a:avLst/>
            </a:prstGeom>
            <a:noFill/>
            <a:ln w="9525" cap="flat" cmpd="sng">
              <a:solidFill>
                <a:srgbClr val="666666"/>
              </a:solidFill>
              <a:prstDash val="solid"/>
              <a:round/>
              <a:headEnd type="none" w="sm" len="sm"/>
              <a:tailEnd type="none" w="sm" len="sm"/>
            </a:ln>
          </p:spPr>
        </p:pic>
      </p:grpSp>
      <p:pic>
        <p:nvPicPr>
          <p:cNvPr id="1036" name="Google Shape;1036;p103"/>
          <p:cNvPicPr preferRelativeResize="0"/>
          <p:nvPr/>
        </p:nvPicPr>
        <p:blipFill rotWithShape="1">
          <a:blip r:embed="rId7">
            <a:alphaModFix/>
          </a:blip>
          <a:srcRect l="27963" r="27958"/>
          <a:stretch/>
        </p:blipFill>
        <p:spPr>
          <a:xfrm>
            <a:off x="7112100" y="435300"/>
            <a:ext cx="431225" cy="1246075"/>
          </a:xfrm>
          <a:prstGeom prst="rect">
            <a:avLst/>
          </a:prstGeom>
          <a:noFill/>
          <a:ln>
            <a:noFill/>
          </a:ln>
        </p:spPr>
      </p:pic>
      <p:sp>
        <p:nvSpPr>
          <p:cNvPr id="1037" name="Google Shape;1037;p103"/>
          <p:cNvSpPr txBox="1"/>
          <p:nvPr/>
        </p:nvSpPr>
        <p:spPr>
          <a:xfrm>
            <a:off x="318725" y="243550"/>
            <a:ext cx="6128100" cy="539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800" b="1">
                <a:solidFill>
                  <a:srgbClr val="00A3E0"/>
                </a:solidFill>
                <a:latin typeface="Roboto Condensed"/>
                <a:ea typeface="Roboto Condensed"/>
                <a:cs typeface="Roboto Condensed"/>
                <a:sym typeface="Roboto Condensed"/>
              </a:rPr>
              <a:t>MOTOTRBO</a:t>
            </a:r>
            <a:endParaRPr sz="2800" b="1">
              <a:solidFill>
                <a:srgbClr val="B3B3B3"/>
              </a:solidFill>
              <a:latin typeface="Roboto Condensed"/>
              <a:ea typeface="Roboto Condensed"/>
              <a:cs typeface="Roboto Condensed"/>
              <a:sym typeface="Roboto Condensed"/>
            </a:endParaRPr>
          </a:p>
        </p:txBody>
      </p:sp>
      <p:sp>
        <p:nvSpPr>
          <p:cNvPr id="1038" name="Google Shape;1038;p103"/>
          <p:cNvSpPr txBox="1"/>
          <p:nvPr/>
        </p:nvSpPr>
        <p:spPr>
          <a:xfrm>
            <a:off x="318725" y="586450"/>
            <a:ext cx="3156000" cy="539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800" b="1">
                <a:solidFill>
                  <a:srgbClr val="B3B3B3"/>
                </a:solidFill>
                <a:latin typeface="Roboto Condensed"/>
                <a:ea typeface="Roboto Condensed"/>
                <a:cs typeface="Roboto Condensed"/>
                <a:sym typeface="Roboto Condensed"/>
              </a:rPr>
              <a:t>Actualizaciones</a:t>
            </a:r>
            <a:endParaRPr sz="2800" b="1">
              <a:solidFill>
                <a:srgbClr val="B3B3B3"/>
              </a:solidFill>
              <a:latin typeface="Roboto Condensed"/>
              <a:ea typeface="Roboto Condensed"/>
              <a:cs typeface="Roboto Condensed"/>
              <a:sym typeface="Roboto Condensed"/>
            </a:endParaRPr>
          </a:p>
        </p:txBody>
      </p:sp>
      <p:graphicFrame>
        <p:nvGraphicFramePr>
          <p:cNvPr id="1039" name="Google Shape;1039;p103"/>
          <p:cNvGraphicFramePr/>
          <p:nvPr/>
        </p:nvGraphicFramePr>
        <p:xfrm>
          <a:off x="1300325" y="1681375"/>
          <a:ext cx="6741200" cy="2992696"/>
        </p:xfrm>
        <a:graphic>
          <a:graphicData uri="http://schemas.openxmlformats.org/drawingml/2006/table">
            <a:tbl>
              <a:tblPr>
                <a:noFill/>
                <a:tableStyleId>{426AFE7A-0BD9-4E08-B3D5-A83785B90B3B}</a:tableStyleId>
              </a:tblPr>
              <a:tblGrid>
                <a:gridCol w="3887375"/>
                <a:gridCol w="1411650"/>
                <a:gridCol w="1442175"/>
              </a:tblGrid>
              <a:tr h="0">
                <a:tc>
                  <a:txBody>
                    <a:bodyPr/>
                    <a:lstStyle/>
                    <a:p>
                      <a:pPr marL="0" lvl="0" indent="0" algn="l" rtl="0">
                        <a:lnSpc>
                          <a:spcPct val="100000"/>
                        </a:lnSpc>
                        <a:spcBef>
                          <a:spcPts val="0"/>
                        </a:spcBef>
                        <a:spcAft>
                          <a:spcPts val="0"/>
                        </a:spcAft>
                        <a:buNone/>
                      </a:pPr>
                      <a:r>
                        <a:rPr lang="en" sz="800" b="1">
                          <a:solidFill>
                            <a:srgbClr val="EFEFEF"/>
                          </a:solidFill>
                          <a:latin typeface="Roboto Condensed"/>
                          <a:ea typeface="Roboto Condensed"/>
                          <a:cs typeface="Roboto Condensed"/>
                          <a:sym typeface="Roboto Condensed"/>
                        </a:rPr>
                        <a:t>COMPARACIÓN DE PRODUCTO</a:t>
                      </a:r>
                      <a:endParaRPr sz="800" b="1">
                        <a:solidFill>
                          <a:srgbClr val="EFEFE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rgbClr val="00A3E0"/>
                    </a:solidFill>
                  </a:tcPr>
                </a:tc>
                <a:tc>
                  <a:txBody>
                    <a:bodyPr/>
                    <a:lstStyle/>
                    <a:p>
                      <a:pPr marL="0" lvl="0" indent="0" algn="ctr" rtl="0">
                        <a:lnSpc>
                          <a:spcPct val="100000"/>
                        </a:lnSpc>
                        <a:spcBef>
                          <a:spcPts val="0"/>
                        </a:spcBef>
                        <a:spcAft>
                          <a:spcPts val="0"/>
                        </a:spcAft>
                        <a:buNone/>
                      </a:pPr>
                      <a:r>
                        <a:rPr lang="en" sz="800" b="1">
                          <a:solidFill>
                            <a:srgbClr val="EFEFEF"/>
                          </a:solidFill>
                          <a:latin typeface="Roboto Condensed"/>
                          <a:ea typeface="Roboto Condensed"/>
                          <a:cs typeface="Roboto Condensed"/>
                          <a:sym typeface="Roboto Condensed"/>
                        </a:rPr>
                        <a:t>DGP5550e/8550e</a:t>
                      </a:r>
                      <a:endParaRPr sz="800" b="1">
                        <a:solidFill>
                          <a:srgbClr val="EFEFE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rgbClr val="00A3E0"/>
                    </a:solidFill>
                  </a:tcPr>
                </a:tc>
                <a:tc>
                  <a:txBody>
                    <a:bodyPr/>
                    <a:lstStyle/>
                    <a:p>
                      <a:pPr marL="0" lvl="0" indent="0" algn="ctr" rtl="0">
                        <a:lnSpc>
                          <a:spcPct val="100000"/>
                        </a:lnSpc>
                        <a:spcBef>
                          <a:spcPts val="0"/>
                        </a:spcBef>
                        <a:spcAft>
                          <a:spcPts val="0"/>
                        </a:spcAft>
                        <a:buNone/>
                      </a:pPr>
                      <a:r>
                        <a:rPr lang="en" sz="800" b="1">
                          <a:solidFill>
                            <a:srgbClr val="EFEFEF"/>
                          </a:solidFill>
                          <a:latin typeface="Roboto Condensed"/>
                          <a:ea typeface="Roboto Condensed"/>
                          <a:cs typeface="Roboto Condensed"/>
                          <a:sym typeface="Roboto Condensed"/>
                        </a:rPr>
                        <a:t>R7</a:t>
                      </a:r>
                      <a:endParaRPr sz="800" b="1">
                        <a:solidFill>
                          <a:srgbClr val="EFEFE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rgbClr val="00A3E0"/>
                    </a:solidFill>
                  </a:tcPr>
                </a:tc>
              </a:tr>
              <a:tr h="163825">
                <a:tc gridSpan="3">
                  <a:txBody>
                    <a:bodyPr/>
                    <a:lstStyle/>
                    <a:p>
                      <a:pPr marL="0" lvl="0" indent="0" algn="l" rtl="0">
                        <a:lnSpc>
                          <a:spcPct val="100000"/>
                        </a:lnSpc>
                        <a:spcBef>
                          <a:spcPts val="0"/>
                        </a:spcBef>
                        <a:spcAft>
                          <a:spcPts val="0"/>
                        </a:spcAft>
                        <a:buNone/>
                      </a:pPr>
                      <a:r>
                        <a:rPr lang="en" sz="800" b="1">
                          <a:solidFill>
                            <a:srgbClr val="190D43"/>
                          </a:solidFill>
                          <a:latin typeface="Roboto Condensed"/>
                          <a:ea typeface="Roboto Condensed"/>
                          <a:cs typeface="Roboto Condensed"/>
                          <a:sym typeface="Roboto Condensed"/>
                        </a:rPr>
                        <a:t>ATRIBUTOS FÍSICOS</a:t>
                      </a:r>
                      <a:endParaRPr sz="800" b="1">
                        <a:solidFill>
                          <a:srgbClr val="190D43"/>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FFFFFF">
                          <a:alpha val="0"/>
                        </a:srgbClr>
                      </a:solidFill>
                      <a:prstDash val="solid"/>
                      <a:round/>
                      <a:headEnd type="none" w="sm" len="sm"/>
                      <a:tailEnd type="none" w="sm" len="sm"/>
                    </a:lnB>
                    <a:solidFill>
                      <a:srgbClr val="B3B3B3"/>
                    </a:solidFill>
                  </a:tcPr>
                </a:tc>
                <a:tc hMerge="1">
                  <a:txBody>
                    <a:bodyPr/>
                    <a:lstStyle/>
                    <a:p>
                      <a:endParaRPr lang="es-MX"/>
                    </a:p>
                  </a:txBody>
                  <a:tcPr/>
                </a:tc>
                <a:tc hMerge="1">
                  <a:txBody>
                    <a:bodyPr/>
                    <a:lstStyle/>
                    <a:p>
                      <a:endParaRPr lang="es-MX"/>
                    </a:p>
                  </a:txBody>
                  <a:tcPr/>
                </a:tc>
              </a:tr>
              <a:tr h="163825">
                <a:tc>
                  <a:txBody>
                    <a:bodyPr/>
                    <a:lstStyle/>
                    <a:p>
                      <a:pPr marL="0" lvl="0" indent="0" algn="l"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Pantalla principal a color</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alpha val="0"/>
                        </a:srgbClr>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1.8” Pixeles bajos</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alpha val="0"/>
                        </a:srgbClr>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2.4” Pixeles altos</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alpha val="0"/>
                        </a:srgbClr>
                      </a:solidFill>
                      <a:prstDash val="solid"/>
                      <a:round/>
                      <a:headEnd type="none" w="sm" len="sm"/>
                      <a:tailEnd type="none" w="sm" len="sm"/>
                    </a:lnT>
                    <a:lnB w="9525" cap="flat" cmpd="sng">
                      <a:solidFill>
                        <a:srgbClr val="FFFFFF"/>
                      </a:solidFill>
                      <a:prstDash val="solid"/>
                      <a:round/>
                      <a:headEnd type="none" w="sm" len="sm"/>
                      <a:tailEnd type="none" w="sm" len="sm"/>
                    </a:lnB>
                  </a:tcPr>
                </a:tc>
              </a:tr>
              <a:tr h="163825">
                <a:tc>
                  <a:txBody>
                    <a:bodyPr/>
                    <a:lstStyle/>
                    <a:p>
                      <a:pPr marL="0" lvl="0" indent="0" algn="l"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Perfil delgado</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en" sz="800">
                          <a:solidFill>
                            <a:srgbClr val="FFFFFF"/>
                          </a:solidFill>
                        </a:rPr>
                        <a:t>NO</a:t>
                      </a:r>
                      <a:endParaRPr sz="800">
                        <a:solidFill>
                          <a:srgbClr val="FFFFFF"/>
                        </a:solidFill>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SI</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r>
              <a:tr h="163825">
                <a:tc>
                  <a:txBody>
                    <a:bodyPr/>
                    <a:lstStyle/>
                    <a:p>
                      <a:pPr marL="0" lvl="0" indent="0" algn="l"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Conector lateral robusto y resistente a la corrosión</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ctr" rtl="0">
                        <a:spcBef>
                          <a:spcPts val="0"/>
                        </a:spcBef>
                        <a:spcAft>
                          <a:spcPts val="0"/>
                        </a:spcAft>
                        <a:buNone/>
                      </a:pPr>
                      <a:r>
                        <a:rPr lang="en" sz="800">
                          <a:solidFill>
                            <a:srgbClr val="FFFFFF"/>
                          </a:solidFill>
                        </a:rPr>
                        <a:t>NO</a:t>
                      </a:r>
                      <a:endParaRPr sz="800">
                        <a:solidFill>
                          <a:srgbClr val="FFFFFF"/>
                        </a:solidFill>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ctr" rtl="0">
                        <a:spcBef>
                          <a:spcPts val="0"/>
                        </a:spcBef>
                        <a:spcAft>
                          <a:spcPts val="0"/>
                        </a:spcAft>
                        <a:buNone/>
                      </a:pPr>
                      <a:r>
                        <a:rPr lang="en" sz="800">
                          <a:solidFill>
                            <a:srgbClr val="FFFFFF"/>
                          </a:solidFill>
                          <a:latin typeface="Roboto Condensed"/>
                          <a:ea typeface="Roboto Condensed"/>
                          <a:cs typeface="Roboto Condensed"/>
                          <a:sym typeface="Roboto Condensed"/>
                        </a:rPr>
                        <a:t>SI</a:t>
                      </a:r>
                      <a:endParaRPr sz="800" b="1">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r>
              <a:tr h="163825">
                <a:tc>
                  <a:txBody>
                    <a:bodyPr/>
                    <a:lstStyle/>
                    <a:p>
                      <a:pPr marL="0" lvl="0" indent="0" algn="l"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Chorro de agua a alta presión - certificación IP66 </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ctr" rtl="0">
                        <a:spcBef>
                          <a:spcPts val="0"/>
                        </a:spcBef>
                        <a:spcAft>
                          <a:spcPts val="0"/>
                        </a:spcAft>
                        <a:buNone/>
                      </a:pPr>
                      <a:r>
                        <a:rPr lang="en" sz="800">
                          <a:solidFill>
                            <a:srgbClr val="FFFFFF"/>
                          </a:solidFill>
                        </a:rPr>
                        <a:t>NO</a:t>
                      </a:r>
                      <a:endParaRPr sz="800">
                        <a:solidFill>
                          <a:srgbClr val="FFFFFF"/>
                        </a:solidFill>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ctr" rtl="0">
                        <a:spcBef>
                          <a:spcPts val="0"/>
                        </a:spcBef>
                        <a:spcAft>
                          <a:spcPts val="0"/>
                        </a:spcAft>
                        <a:buNone/>
                      </a:pPr>
                      <a:r>
                        <a:rPr lang="en" sz="800">
                          <a:solidFill>
                            <a:srgbClr val="FFFFFF"/>
                          </a:solidFill>
                          <a:latin typeface="Roboto Condensed"/>
                          <a:ea typeface="Roboto Condensed"/>
                          <a:cs typeface="Roboto Condensed"/>
                          <a:sym typeface="Roboto Condensed"/>
                        </a:rPr>
                        <a:t>SI</a:t>
                      </a:r>
                      <a:endParaRPr sz="800" b="1">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r>
              <a:tr h="163825">
                <a:tc>
                  <a:txBody>
                    <a:bodyPr/>
                    <a:lstStyle/>
                    <a:p>
                      <a:pPr marL="0" lvl="0" indent="0" algn="l"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Resistencia a una amplia gama de desinfectantes, MIL STD-810H</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ctr" rtl="0">
                        <a:spcBef>
                          <a:spcPts val="0"/>
                        </a:spcBef>
                        <a:spcAft>
                          <a:spcPts val="0"/>
                        </a:spcAft>
                        <a:buNone/>
                      </a:pPr>
                      <a:r>
                        <a:rPr lang="en" sz="800">
                          <a:solidFill>
                            <a:srgbClr val="FFFFFF"/>
                          </a:solidFill>
                        </a:rPr>
                        <a:t>NO</a:t>
                      </a:r>
                      <a:endParaRPr sz="800">
                        <a:solidFill>
                          <a:srgbClr val="FFFFFF"/>
                        </a:solidFill>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ctr" rtl="0">
                        <a:spcBef>
                          <a:spcPts val="0"/>
                        </a:spcBef>
                        <a:spcAft>
                          <a:spcPts val="0"/>
                        </a:spcAft>
                        <a:buNone/>
                      </a:pPr>
                      <a:r>
                        <a:rPr lang="en" sz="800">
                          <a:solidFill>
                            <a:srgbClr val="FFFFFF"/>
                          </a:solidFill>
                          <a:latin typeface="Roboto Condensed"/>
                          <a:ea typeface="Roboto Condensed"/>
                          <a:cs typeface="Roboto Condensed"/>
                          <a:sym typeface="Roboto Condensed"/>
                        </a:rPr>
                        <a:t>SI</a:t>
                      </a:r>
                      <a:endParaRPr sz="800" b="1">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r>
              <a:tr h="322225">
                <a:tc>
                  <a:txBody>
                    <a:bodyPr/>
                    <a:lstStyle/>
                    <a:p>
                      <a:pPr marL="0" lvl="0" indent="0" algn="l"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GPS Disponible</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Solo en DGP8550e</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Opcional en el básico (CAPABLE) y estandard en el avanzado (ENABLE)</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r>
              <a:tr h="322225">
                <a:tc>
                  <a:txBody>
                    <a:bodyPr/>
                    <a:lstStyle/>
                    <a:p>
                      <a:pPr marL="0" lvl="0" indent="0" algn="l"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Hardware de conectividad actualizado</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BT4.0, WIFI 2.4GHz </a:t>
                      </a:r>
                      <a:br>
                        <a:rPr lang="en" sz="800">
                          <a:solidFill>
                            <a:srgbClr val="FFFFFF"/>
                          </a:solidFill>
                          <a:latin typeface="Roboto Condensed"/>
                          <a:ea typeface="Roboto Condensed"/>
                          <a:cs typeface="Roboto Condensed"/>
                          <a:sym typeface="Roboto Condensed"/>
                        </a:rPr>
                      </a:br>
                      <a:r>
                        <a:rPr lang="en" sz="800">
                          <a:solidFill>
                            <a:srgbClr val="FFFFFF"/>
                          </a:solidFill>
                          <a:latin typeface="Roboto Condensed"/>
                          <a:ea typeface="Roboto Condensed"/>
                          <a:cs typeface="Roboto Condensed"/>
                          <a:sym typeface="Roboto Condensed"/>
                        </a:rPr>
                        <a:t>GPS / GLONASS/ BEIDOU</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BT5.2, WIFI 2.4/5GHz, </a:t>
                      </a:r>
                      <a:br>
                        <a:rPr lang="en" sz="800">
                          <a:solidFill>
                            <a:srgbClr val="FFFFFF"/>
                          </a:solidFill>
                          <a:latin typeface="Roboto Condensed"/>
                          <a:ea typeface="Roboto Condensed"/>
                          <a:cs typeface="Roboto Condensed"/>
                          <a:sym typeface="Roboto Condensed"/>
                        </a:rPr>
                      </a:br>
                      <a:r>
                        <a:rPr lang="en" sz="800">
                          <a:solidFill>
                            <a:srgbClr val="FFFFFF"/>
                          </a:solidFill>
                          <a:latin typeface="Roboto Condensed"/>
                          <a:ea typeface="Roboto Condensed"/>
                          <a:cs typeface="Roboto Condensed"/>
                          <a:sym typeface="Roboto Condensed"/>
                        </a:rPr>
                        <a:t>GPS / GLONASS / BEIDOU / GALILEO</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r>
              <a:tr h="163825">
                <a:tc>
                  <a:txBody>
                    <a:bodyPr/>
                    <a:lstStyle/>
                    <a:p>
                      <a:pPr marL="0" lvl="0" indent="0" algn="l"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Duración de la batería (tiempo de conversación basado en el perfil 5-5-90 en modo digital)</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19 - 29 horas</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19 - 28 horas</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r>
              <a:tr h="272400">
                <a:tc>
                  <a:txBody>
                    <a:bodyPr/>
                    <a:lstStyle/>
                    <a:p>
                      <a:pPr marL="0" lvl="0" indent="0" algn="l"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Tamaño y peso</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130 X 55 X 36 mm</a:t>
                      </a:r>
                      <a:br>
                        <a:rPr lang="en" sz="800">
                          <a:solidFill>
                            <a:srgbClr val="FFFFFF"/>
                          </a:solidFill>
                          <a:latin typeface="Roboto Condensed"/>
                          <a:ea typeface="Roboto Condensed"/>
                          <a:cs typeface="Roboto Condensed"/>
                          <a:sym typeface="Roboto Condensed"/>
                        </a:rPr>
                      </a:br>
                      <a:r>
                        <a:rPr lang="en" sz="800">
                          <a:solidFill>
                            <a:srgbClr val="FFFFFF"/>
                          </a:solidFill>
                          <a:latin typeface="Roboto Condensed"/>
                          <a:ea typeface="Roboto Condensed"/>
                          <a:cs typeface="Roboto Condensed"/>
                          <a:sym typeface="Roboto Condensed"/>
                        </a:rPr>
                        <a:t>315g</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800">
                          <a:solidFill>
                            <a:srgbClr val="FFFFFF"/>
                          </a:solidFill>
                          <a:latin typeface="Roboto Condensed"/>
                          <a:ea typeface="Roboto Condensed"/>
                          <a:cs typeface="Roboto Condensed"/>
                          <a:sym typeface="Roboto Condensed"/>
                        </a:rPr>
                        <a:t>131.8 X 56 X 34.7 mm</a:t>
                      </a:r>
                      <a:br>
                        <a:rPr lang="en" sz="800">
                          <a:solidFill>
                            <a:srgbClr val="FFFFFF"/>
                          </a:solidFill>
                          <a:latin typeface="Roboto Condensed"/>
                          <a:ea typeface="Roboto Condensed"/>
                          <a:cs typeface="Roboto Condensed"/>
                          <a:sym typeface="Roboto Condensed"/>
                        </a:rPr>
                      </a:br>
                      <a:r>
                        <a:rPr lang="en" sz="800">
                          <a:solidFill>
                            <a:srgbClr val="FFFFFF"/>
                          </a:solidFill>
                          <a:latin typeface="Roboto Condensed"/>
                          <a:ea typeface="Roboto Condensed"/>
                          <a:cs typeface="Roboto Condensed"/>
                          <a:sym typeface="Roboto Condensed"/>
                        </a:rPr>
                        <a:t>325g</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Shape 1043"/>
        <p:cNvGrpSpPr/>
        <p:nvPr/>
      </p:nvGrpSpPr>
      <p:grpSpPr>
        <a:xfrm>
          <a:off x="0" y="0"/>
          <a:ext cx="0" cy="0"/>
          <a:chOff x="0" y="0"/>
          <a:chExt cx="0" cy="0"/>
        </a:xfrm>
      </p:grpSpPr>
      <p:sp>
        <p:nvSpPr>
          <p:cNvPr id="1044" name="Google Shape;1044;p104"/>
          <p:cNvSpPr/>
          <p:nvPr/>
        </p:nvSpPr>
        <p:spPr>
          <a:xfrm>
            <a:off x="-19050" y="-4800"/>
            <a:ext cx="9182100" cy="5153100"/>
          </a:xfrm>
          <a:prstGeom prst="rect">
            <a:avLst/>
          </a:prstGeom>
          <a:solidFill>
            <a:srgbClr val="190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100"/>
          </a:p>
        </p:txBody>
      </p:sp>
      <p:sp>
        <p:nvSpPr>
          <p:cNvPr id="1045" name="Google Shape;1045;p104"/>
          <p:cNvSpPr/>
          <p:nvPr/>
        </p:nvSpPr>
        <p:spPr>
          <a:xfrm>
            <a:off x="-38100" y="-4800"/>
            <a:ext cx="9182100" cy="5153100"/>
          </a:xfrm>
          <a:prstGeom prst="rect">
            <a:avLst/>
          </a:prstGeom>
          <a:solidFill>
            <a:srgbClr val="190D43">
              <a:alpha val="720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100"/>
          </a:p>
        </p:txBody>
      </p:sp>
      <p:pic>
        <p:nvPicPr>
          <p:cNvPr id="1046" name="Google Shape;1046;p104"/>
          <p:cNvPicPr preferRelativeResize="0"/>
          <p:nvPr/>
        </p:nvPicPr>
        <p:blipFill rotWithShape="1">
          <a:blip r:embed="rId3">
            <a:alphaModFix/>
          </a:blip>
          <a:srcRect l="6024" t="2572" r="3657"/>
          <a:stretch/>
        </p:blipFill>
        <p:spPr>
          <a:xfrm>
            <a:off x="0" y="0"/>
            <a:ext cx="8477251" cy="5143500"/>
          </a:xfrm>
          <a:prstGeom prst="rect">
            <a:avLst/>
          </a:prstGeom>
          <a:noFill/>
          <a:ln>
            <a:noFill/>
          </a:ln>
        </p:spPr>
      </p:pic>
      <p:pic>
        <p:nvPicPr>
          <p:cNvPr id="1047" name="Google Shape;1047;p104"/>
          <p:cNvPicPr preferRelativeResize="0"/>
          <p:nvPr/>
        </p:nvPicPr>
        <p:blipFill rotWithShape="1">
          <a:blip r:embed="rId4">
            <a:alphaModFix/>
          </a:blip>
          <a:srcRect/>
          <a:stretch/>
        </p:blipFill>
        <p:spPr>
          <a:xfrm>
            <a:off x="8745884" y="4742014"/>
            <a:ext cx="311507" cy="311507"/>
          </a:xfrm>
          <a:prstGeom prst="rect">
            <a:avLst/>
          </a:prstGeom>
          <a:noFill/>
          <a:ln>
            <a:noFill/>
          </a:ln>
        </p:spPr>
      </p:pic>
      <p:grpSp>
        <p:nvGrpSpPr>
          <p:cNvPr id="1048" name="Google Shape;1048;p104"/>
          <p:cNvGrpSpPr/>
          <p:nvPr/>
        </p:nvGrpSpPr>
        <p:grpSpPr>
          <a:xfrm>
            <a:off x="5643305" y="468550"/>
            <a:ext cx="355611" cy="1131032"/>
            <a:chOff x="1877839" y="5495"/>
            <a:chExt cx="1414522" cy="4498932"/>
          </a:xfrm>
        </p:grpSpPr>
        <p:pic>
          <p:nvPicPr>
            <p:cNvPr id="1049" name="Google Shape;1049;p104" descr="C:\Users\mhwf63\Documents\ID Project\PCR\Belize\Rendering\BelizeBlack\Belize_Black_front.png"/>
            <p:cNvPicPr preferRelativeResize="0"/>
            <p:nvPr/>
          </p:nvPicPr>
          <p:blipFill rotWithShape="1">
            <a:blip r:embed="rId5">
              <a:alphaModFix/>
            </a:blip>
            <a:srcRect l="53342" t="1531" r="27167" b="2719"/>
            <a:stretch/>
          </p:blipFill>
          <p:spPr>
            <a:xfrm>
              <a:off x="1877839" y="5495"/>
              <a:ext cx="1414522" cy="4498932"/>
            </a:xfrm>
            <a:prstGeom prst="rect">
              <a:avLst/>
            </a:prstGeom>
            <a:noFill/>
            <a:ln>
              <a:noFill/>
            </a:ln>
          </p:spPr>
        </p:pic>
        <p:pic>
          <p:nvPicPr>
            <p:cNvPr id="1050" name="Google Shape;1050;p104"/>
            <p:cNvPicPr preferRelativeResize="0"/>
            <p:nvPr/>
          </p:nvPicPr>
          <p:blipFill>
            <a:blip r:embed="rId6">
              <a:alphaModFix/>
            </a:blip>
            <a:stretch>
              <a:fillRect/>
            </a:stretch>
          </p:blipFill>
          <p:spPr>
            <a:xfrm>
              <a:off x="2199000" y="2889375"/>
              <a:ext cx="755500" cy="516175"/>
            </a:xfrm>
            <a:prstGeom prst="rect">
              <a:avLst/>
            </a:prstGeom>
            <a:noFill/>
            <a:ln w="9525" cap="flat" cmpd="sng">
              <a:solidFill>
                <a:srgbClr val="666666"/>
              </a:solidFill>
              <a:prstDash val="solid"/>
              <a:round/>
              <a:headEnd type="none" w="sm" len="sm"/>
              <a:tailEnd type="none" w="sm" len="sm"/>
            </a:ln>
          </p:spPr>
        </p:pic>
      </p:grpSp>
      <p:pic>
        <p:nvPicPr>
          <p:cNvPr id="1051" name="Google Shape;1051;p104"/>
          <p:cNvPicPr preferRelativeResize="0"/>
          <p:nvPr/>
        </p:nvPicPr>
        <p:blipFill rotWithShape="1">
          <a:blip r:embed="rId7">
            <a:alphaModFix/>
          </a:blip>
          <a:srcRect l="27963" r="27958"/>
          <a:stretch/>
        </p:blipFill>
        <p:spPr>
          <a:xfrm>
            <a:off x="7035900" y="435300"/>
            <a:ext cx="431225" cy="1246075"/>
          </a:xfrm>
          <a:prstGeom prst="rect">
            <a:avLst/>
          </a:prstGeom>
          <a:noFill/>
          <a:ln>
            <a:noFill/>
          </a:ln>
        </p:spPr>
      </p:pic>
      <p:sp>
        <p:nvSpPr>
          <p:cNvPr id="1052" name="Google Shape;1052;p104"/>
          <p:cNvSpPr txBox="1"/>
          <p:nvPr/>
        </p:nvSpPr>
        <p:spPr>
          <a:xfrm>
            <a:off x="318725" y="243550"/>
            <a:ext cx="6128100" cy="539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800" b="1">
                <a:solidFill>
                  <a:srgbClr val="00A3E0"/>
                </a:solidFill>
                <a:latin typeface="Roboto Condensed"/>
                <a:ea typeface="Roboto Condensed"/>
                <a:cs typeface="Roboto Condensed"/>
                <a:sym typeface="Roboto Condensed"/>
              </a:rPr>
              <a:t>MOTOTRBO</a:t>
            </a:r>
            <a:endParaRPr sz="2800" b="1">
              <a:solidFill>
                <a:srgbClr val="B3B3B3"/>
              </a:solidFill>
              <a:latin typeface="Roboto Condensed"/>
              <a:ea typeface="Roboto Condensed"/>
              <a:cs typeface="Roboto Condensed"/>
              <a:sym typeface="Roboto Condensed"/>
            </a:endParaRPr>
          </a:p>
        </p:txBody>
      </p:sp>
      <p:sp>
        <p:nvSpPr>
          <p:cNvPr id="1053" name="Google Shape;1053;p104"/>
          <p:cNvSpPr txBox="1"/>
          <p:nvPr/>
        </p:nvSpPr>
        <p:spPr>
          <a:xfrm>
            <a:off x="318725" y="586450"/>
            <a:ext cx="3156000" cy="539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800" b="1">
                <a:solidFill>
                  <a:srgbClr val="B3B3B3"/>
                </a:solidFill>
                <a:latin typeface="Roboto Condensed"/>
                <a:ea typeface="Roboto Condensed"/>
                <a:cs typeface="Roboto Condensed"/>
                <a:sym typeface="Roboto Condensed"/>
              </a:rPr>
              <a:t>Actualizaciones</a:t>
            </a:r>
            <a:endParaRPr sz="2800" b="1">
              <a:solidFill>
                <a:srgbClr val="B3B3B3"/>
              </a:solidFill>
              <a:latin typeface="Roboto Condensed"/>
              <a:ea typeface="Roboto Condensed"/>
              <a:cs typeface="Roboto Condensed"/>
              <a:sym typeface="Roboto Condensed"/>
            </a:endParaRPr>
          </a:p>
        </p:txBody>
      </p:sp>
      <p:graphicFrame>
        <p:nvGraphicFramePr>
          <p:cNvPr id="1054" name="Google Shape;1054;p104"/>
          <p:cNvGraphicFramePr/>
          <p:nvPr/>
        </p:nvGraphicFramePr>
        <p:xfrm>
          <a:off x="1205000" y="1681375"/>
          <a:ext cx="6760325" cy="2931656"/>
        </p:xfrm>
        <a:graphic>
          <a:graphicData uri="http://schemas.openxmlformats.org/drawingml/2006/table">
            <a:tbl>
              <a:tblPr>
                <a:noFill/>
                <a:tableStyleId>{426AFE7A-0BD9-4E08-B3D5-A83785B90B3B}</a:tableStyleId>
              </a:tblPr>
              <a:tblGrid>
                <a:gridCol w="3906500"/>
                <a:gridCol w="1411650"/>
                <a:gridCol w="1442175"/>
              </a:tblGrid>
              <a:tr h="163825">
                <a:tc>
                  <a:txBody>
                    <a:bodyPr/>
                    <a:lstStyle/>
                    <a:p>
                      <a:pPr marL="0" lvl="0" indent="0" algn="l" rtl="0">
                        <a:lnSpc>
                          <a:spcPct val="100000"/>
                        </a:lnSpc>
                        <a:spcBef>
                          <a:spcPts val="0"/>
                        </a:spcBef>
                        <a:spcAft>
                          <a:spcPts val="0"/>
                        </a:spcAft>
                        <a:buNone/>
                      </a:pPr>
                      <a:r>
                        <a:rPr lang="en" sz="800" b="1">
                          <a:solidFill>
                            <a:srgbClr val="EFEFEF"/>
                          </a:solidFill>
                          <a:latin typeface="Roboto Condensed"/>
                          <a:ea typeface="Roboto Condensed"/>
                          <a:cs typeface="Roboto Condensed"/>
                          <a:sym typeface="Roboto Condensed"/>
                        </a:rPr>
                        <a:t>COMPARACIÓN DE PRODUCTO</a:t>
                      </a:r>
                      <a:endParaRPr sz="800" b="1">
                        <a:solidFill>
                          <a:srgbClr val="EFEFE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rgbClr val="00A3E0"/>
                    </a:solidFill>
                  </a:tcPr>
                </a:tc>
                <a:tc>
                  <a:txBody>
                    <a:bodyPr/>
                    <a:lstStyle/>
                    <a:p>
                      <a:pPr marL="0" lvl="0" indent="0" algn="ctr" rtl="0">
                        <a:spcBef>
                          <a:spcPts val="0"/>
                        </a:spcBef>
                        <a:spcAft>
                          <a:spcPts val="0"/>
                        </a:spcAft>
                        <a:buNone/>
                      </a:pPr>
                      <a:r>
                        <a:rPr lang="en" sz="800" b="1">
                          <a:solidFill>
                            <a:srgbClr val="EFEFEF"/>
                          </a:solidFill>
                          <a:latin typeface="Roboto Condensed"/>
                          <a:ea typeface="Roboto Condensed"/>
                          <a:cs typeface="Roboto Condensed"/>
                          <a:sym typeface="Roboto Condensed"/>
                        </a:rPr>
                        <a:t>DGP5550e/8550e</a:t>
                      </a:r>
                      <a:endParaRPr sz="800" b="1">
                        <a:solidFill>
                          <a:srgbClr val="EFEFE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rgbClr val="00A3E0"/>
                    </a:solidFill>
                  </a:tcPr>
                </a:tc>
                <a:tc>
                  <a:txBody>
                    <a:bodyPr/>
                    <a:lstStyle/>
                    <a:p>
                      <a:pPr marL="0" lvl="0" indent="0" algn="ctr" rtl="0">
                        <a:lnSpc>
                          <a:spcPct val="100000"/>
                        </a:lnSpc>
                        <a:spcBef>
                          <a:spcPts val="0"/>
                        </a:spcBef>
                        <a:spcAft>
                          <a:spcPts val="0"/>
                        </a:spcAft>
                        <a:buNone/>
                      </a:pPr>
                      <a:r>
                        <a:rPr lang="en" sz="800" b="1">
                          <a:solidFill>
                            <a:srgbClr val="EFEFEF"/>
                          </a:solidFill>
                          <a:latin typeface="Roboto Condensed"/>
                          <a:ea typeface="Roboto Condensed"/>
                          <a:cs typeface="Roboto Condensed"/>
                          <a:sym typeface="Roboto Condensed"/>
                        </a:rPr>
                        <a:t>R7</a:t>
                      </a:r>
                      <a:endParaRPr sz="800" b="1">
                        <a:solidFill>
                          <a:srgbClr val="EFEFE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rgbClr val="00A3E0"/>
                    </a:solidFill>
                  </a:tcPr>
                </a:tc>
              </a:tr>
              <a:tr h="163825">
                <a:tc gridSpan="3">
                  <a:txBody>
                    <a:bodyPr/>
                    <a:lstStyle/>
                    <a:p>
                      <a:pPr marL="0" lvl="0" indent="0" algn="l" rtl="0">
                        <a:lnSpc>
                          <a:spcPct val="100000"/>
                        </a:lnSpc>
                        <a:spcBef>
                          <a:spcPts val="0"/>
                        </a:spcBef>
                        <a:spcAft>
                          <a:spcPts val="0"/>
                        </a:spcAft>
                        <a:buNone/>
                      </a:pPr>
                      <a:r>
                        <a:rPr lang="en" sz="800" b="1">
                          <a:solidFill>
                            <a:srgbClr val="190D43"/>
                          </a:solidFill>
                          <a:latin typeface="Roboto Condensed"/>
                          <a:ea typeface="Roboto Condensed"/>
                          <a:cs typeface="Roboto Condensed"/>
                          <a:sym typeface="Roboto Condensed"/>
                        </a:rPr>
                        <a:t>AUDIO</a:t>
                      </a:r>
                      <a:endParaRPr sz="800" b="1">
                        <a:solidFill>
                          <a:srgbClr val="190D43"/>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FFFFFF">
                          <a:alpha val="0"/>
                        </a:srgbClr>
                      </a:solidFill>
                      <a:prstDash val="solid"/>
                      <a:round/>
                      <a:headEnd type="none" w="sm" len="sm"/>
                      <a:tailEnd type="none" w="sm" len="sm"/>
                    </a:lnB>
                    <a:solidFill>
                      <a:srgbClr val="B3B3B3"/>
                    </a:solidFill>
                  </a:tcPr>
                </a:tc>
                <a:tc hMerge="1">
                  <a:txBody>
                    <a:bodyPr/>
                    <a:lstStyle/>
                    <a:p>
                      <a:endParaRPr lang="es-MX"/>
                    </a:p>
                  </a:txBody>
                  <a:tcPr/>
                </a:tc>
                <a:tc hMerge="1">
                  <a:txBody>
                    <a:bodyPr/>
                    <a:lstStyle/>
                    <a:p>
                      <a:endParaRPr lang="es-MX"/>
                    </a:p>
                  </a:txBody>
                  <a:tcPr/>
                </a:tc>
              </a:tr>
              <a:tr h="163825">
                <a:tc>
                  <a:txBody>
                    <a:bodyPr/>
                    <a:lstStyle/>
                    <a:p>
                      <a:pPr marL="0" lvl="0" indent="0" algn="l"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Audio más alto en entornos ruidosos</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alpha val="0"/>
                        </a:srgbClr>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99 phon</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alpha val="0"/>
                        </a:srgbClr>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102 phon fuera de la caja;</a:t>
                      </a:r>
                      <a:endParaRPr sz="800">
                        <a:solidFill>
                          <a:srgbClr val="FFFFFF"/>
                        </a:solidFill>
                        <a:latin typeface="Roboto Condensed"/>
                        <a:ea typeface="Roboto Condensed"/>
                        <a:cs typeface="Roboto Condensed"/>
                        <a:sym typeface="Roboto Condensed"/>
                      </a:endParaRPr>
                    </a:p>
                    <a:p>
                      <a:pPr marL="0" lvl="0" indent="0" algn="ctr"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programable hasta 107 phon</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alpha val="0"/>
                        </a:srgbClr>
                      </a:solidFill>
                      <a:prstDash val="solid"/>
                      <a:round/>
                      <a:headEnd type="none" w="sm" len="sm"/>
                      <a:tailEnd type="none" w="sm" len="sm"/>
                    </a:lnT>
                    <a:lnB w="9525" cap="flat" cmpd="sng">
                      <a:solidFill>
                        <a:srgbClr val="FFFFFF"/>
                      </a:solidFill>
                      <a:prstDash val="solid"/>
                      <a:round/>
                      <a:headEnd type="none" w="sm" len="sm"/>
                      <a:tailEnd type="none" w="sm" len="sm"/>
                    </a:lnB>
                  </a:tcPr>
                </a:tc>
              </a:tr>
              <a:tr h="0">
                <a:tc>
                  <a:txBody>
                    <a:bodyPr/>
                    <a:lstStyle/>
                    <a:p>
                      <a:pPr marL="0" lvl="0" indent="0" algn="l"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Cancelación de ruido activa dual</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SINC+</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DINC</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r>
              <a:tr h="0">
                <a:tc>
                  <a:txBody>
                    <a:bodyPr/>
                    <a:lstStyle/>
                    <a:p>
                      <a:pPr marL="0" lvl="0" indent="0" algn="l"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Configuración de audio simplificada</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NO</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SI</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r>
              <a:tr h="0">
                <a:tc>
                  <a:txBody>
                    <a:bodyPr/>
                    <a:lstStyle/>
                    <a:p>
                      <a:pPr marL="0" lvl="0" indent="0" algn="l"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Altavoz y micrófonos de banda ancha</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NO</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SI</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r>
              <a:tr h="163825">
                <a:tc>
                  <a:txBody>
                    <a:bodyPr/>
                    <a:lstStyle/>
                    <a:p>
                      <a:pPr marL="0" lvl="0" indent="0" algn="l"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Grabación de Audio (últimas 5 llamadas entrantes)</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800">
                          <a:solidFill>
                            <a:srgbClr val="FFFFFF"/>
                          </a:solidFill>
                          <a:latin typeface="Roboto Condensed"/>
                          <a:ea typeface="Roboto Condensed"/>
                          <a:cs typeface="Roboto Condensed"/>
                          <a:sym typeface="Roboto Condensed"/>
                        </a:rPr>
                        <a:t>NO</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SI</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r h="163825">
                <a:tc gridSpan="3">
                  <a:txBody>
                    <a:bodyPr/>
                    <a:lstStyle/>
                    <a:p>
                      <a:pPr marL="0" lvl="0" indent="0" algn="l" rtl="0">
                        <a:lnSpc>
                          <a:spcPct val="100000"/>
                        </a:lnSpc>
                        <a:spcBef>
                          <a:spcPts val="0"/>
                        </a:spcBef>
                        <a:spcAft>
                          <a:spcPts val="0"/>
                        </a:spcAft>
                        <a:buNone/>
                      </a:pPr>
                      <a:r>
                        <a:rPr lang="en" sz="800" b="1">
                          <a:solidFill>
                            <a:srgbClr val="190D43"/>
                          </a:solidFill>
                          <a:latin typeface="Roboto Condensed"/>
                          <a:ea typeface="Roboto Condensed"/>
                          <a:cs typeface="Roboto Condensed"/>
                          <a:sym typeface="Roboto Condensed"/>
                        </a:rPr>
                        <a:t>SOLUCIONES DE SOFTWARE</a:t>
                      </a:r>
                      <a:endParaRPr sz="800" b="1">
                        <a:solidFill>
                          <a:srgbClr val="190D43"/>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FFFFFF">
                          <a:alpha val="0"/>
                        </a:srgbClr>
                      </a:solidFill>
                      <a:prstDash val="solid"/>
                      <a:round/>
                      <a:headEnd type="none" w="sm" len="sm"/>
                      <a:tailEnd type="none" w="sm" len="sm"/>
                    </a:lnB>
                    <a:solidFill>
                      <a:srgbClr val="B3B3B3"/>
                    </a:solidFill>
                  </a:tcPr>
                </a:tc>
                <a:tc hMerge="1">
                  <a:txBody>
                    <a:bodyPr/>
                    <a:lstStyle/>
                    <a:p>
                      <a:endParaRPr lang="es-MX"/>
                    </a:p>
                  </a:txBody>
                  <a:tcPr/>
                </a:tc>
                <a:tc hMerge="1">
                  <a:txBody>
                    <a:bodyPr/>
                    <a:lstStyle/>
                    <a:p>
                      <a:endParaRPr lang="es-MX"/>
                    </a:p>
                  </a:txBody>
                  <a:tcPr/>
                </a:tc>
              </a:tr>
              <a:tr h="163825">
                <a:tc>
                  <a:txBody>
                    <a:bodyPr/>
                    <a:lstStyle/>
                    <a:p>
                      <a:pPr marL="0" lvl="0" indent="0" algn="l"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Interfaz gráfica de usuario moderna con accesos directos</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alpha val="0"/>
                        </a:srgbClr>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NO</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alpha val="0"/>
                        </a:srgbClr>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SI</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alpha val="0"/>
                        </a:srgbClr>
                      </a:solidFill>
                      <a:prstDash val="solid"/>
                      <a:round/>
                      <a:headEnd type="none" w="sm" len="sm"/>
                      <a:tailEnd type="none" w="sm" len="sm"/>
                    </a:lnT>
                    <a:lnB w="9525" cap="flat" cmpd="sng">
                      <a:solidFill>
                        <a:srgbClr val="FFFFFF"/>
                      </a:solidFill>
                      <a:prstDash val="solid"/>
                      <a:round/>
                      <a:headEnd type="none" w="sm" len="sm"/>
                      <a:tailEnd type="none" w="sm" len="sm"/>
                    </a:lnB>
                  </a:tcPr>
                </a:tc>
              </a:tr>
              <a:tr h="163825">
                <a:tc>
                  <a:txBody>
                    <a:bodyPr/>
                    <a:lstStyle/>
                    <a:p>
                      <a:pPr marL="0" lvl="0" indent="0" algn="l"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Procesador de arranque seguro</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NO</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SI</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r>
              <a:tr h="163825">
                <a:tc>
                  <a:txBody>
                    <a:bodyPr/>
                    <a:lstStyle/>
                    <a:p>
                      <a:pPr marL="0" lvl="0" indent="0" algn="l"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Cumple con el protocolo de seguridad WIFI WPA3</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NO</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SI</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r>
              <a:tr h="163825">
                <a:tc>
                  <a:txBody>
                    <a:bodyPr/>
                    <a:lstStyle/>
                    <a:p>
                      <a:pPr marL="0" lvl="0" indent="0" algn="l" rtl="0">
                        <a:lnSpc>
                          <a:spcPct val="115000"/>
                        </a:lnSpc>
                        <a:spcBef>
                          <a:spcPts val="0"/>
                        </a:spcBef>
                        <a:spcAft>
                          <a:spcPts val="0"/>
                        </a:spcAft>
                        <a:buNone/>
                      </a:pPr>
                      <a:r>
                        <a:rPr lang="en" sz="800">
                          <a:solidFill>
                            <a:srgbClr val="FFFFFF"/>
                          </a:solidFill>
                          <a:latin typeface="Roboto Condensed"/>
                          <a:ea typeface="Roboto Condensed"/>
                          <a:cs typeface="Roboto Condensed"/>
                          <a:sym typeface="Roboto Condensed"/>
                        </a:rPr>
                        <a:t>Soporte a Sensores Genérico</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NO</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SI</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r>
              <a:tr h="163825">
                <a:tc>
                  <a:txBody>
                    <a:bodyPr/>
                    <a:lstStyle/>
                    <a:p>
                      <a:pPr marL="0" lvl="0" indent="0" algn="l" rtl="0">
                        <a:lnSpc>
                          <a:spcPct val="115000"/>
                        </a:lnSpc>
                        <a:spcBef>
                          <a:spcPts val="0"/>
                        </a:spcBef>
                        <a:spcAft>
                          <a:spcPts val="0"/>
                        </a:spcAft>
                        <a:buNone/>
                      </a:pPr>
                      <a:r>
                        <a:rPr lang="en" sz="800">
                          <a:solidFill>
                            <a:srgbClr val="FFFFFF"/>
                          </a:solidFill>
                          <a:latin typeface="Roboto Condensed"/>
                          <a:ea typeface="Roboto Condensed"/>
                          <a:cs typeface="Roboto Condensed"/>
                          <a:sym typeface="Roboto Condensed"/>
                        </a:rPr>
                        <a:t>Colaboración con teléfonos inteligentes </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NO</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c>
                  <a:txBody>
                    <a:bodyPr/>
                    <a:lstStyle/>
                    <a:p>
                      <a:pPr marL="0" lvl="0" indent="0" algn="ctr" rtl="0">
                        <a:lnSpc>
                          <a:spcPct val="100000"/>
                        </a:lnSpc>
                        <a:spcBef>
                          <a:spcPts val="0"/>
                        </a:spcBef>
                        <a:spcAft>
                          <a:spcPts val="0"/>
                        </a:spcAft>
                        <a:buNone/>
                      </a:pPr>
                      <a:r>
                        <a:rPr lang="en" sz="800">
                          <a:solidFill>
                            <a:srgbClr val="FFFFFF"/>
                          </a:solidFill>
                          <a:latin typeface="Roboto Condensed"/>
                          <a:ea typeface="Roboto Condensed"/>
                          <a:cs typeface="Roboto Condensed"/>
                          <a:sym typeface="Roboto Condensed"/>
                        </a:rPr>
                        <a:t>SI</a:t>
                      </a:r>
                      <a:endParaRPr sz="800">
                        <a:solidFill>
                          <a:srgbClr val="FFFFFF"/>
                        </a:solidFill>
                        <a:latin typeface="Roboto Condensed"/>
                        <a:ea typeface="Roboto Condensed"/>
                        <a:cs typeface="Roboto Condensed"/>
                        <a:sym typeface="Roboto Condensed"/>
                      </a:endParaRPr>
                    </a:p>
                  </a:txBody>
                  <a:tcPr marL="45700" marR="45700"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Shape 1058"/>
        <p:cNvGrpSpPr/>
        <p:nvPr/>
      </p:nvGrpSpPr>
      <p:grpSpPr>
        <a:xfrm>
          <a:off x="0" y="0"/>
          <a:ext cx="0" cy="0"/>
          <a:chOff x="0" y="0"/>
          <a:chExt cx="0" cy="0"/>
        </a:xfrm>
      </p:grpSpPr>
      <p:sp>
        <p:nvSpPr>
          <p:cNvPr id="1059" name="Google Shape;1059;p105"/>
          <p:cNvSpPr/>
          <p:nvPr/>
        </p:nvSpPr>
        <p:spPr>
          <a:xfrm>
            <a:off x="-36250" y="0"/>
            <a:ext cx="9189900" cy="5143500"/>
          </a:xfrm>
          <a:prstGeom prst="rect">
            <a:avLst/>
          </a:prstGeom>
          <a:solidFill>
            <a:srgbClr val="190D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60" name="Google Shape;1060;p105"/>
          <p:cNvPicPr preferRelativeResize="0"/>
          <p:nvPr/>
        </p:nvPicPr>
        <p:blipFill rotWithShape="1">
          <a:blip r:embed="rId3">
            <a:alphaModFix amt="60000"/>
          </a:blip>
          <a:srcRect t="7834" b="7834"/>
          <a:stretch/>
        </p:blipFill>
        <p:spPr>
          <a:xfrm>
            <a:off x="0" y="0"/>
            <a:ext cx="9144003" cy="5143499"/>
          </a:xfrm>
          <a:prstGeom prst="rect">
            <a:avLst/>
          </a:prstGeom>
          <a:noFill/>
          <a:ln>
            <a:noFill/>
          </a:ln>
        </p:spPr>
      </p:pic>
      <p:pic>
        <p:nvPicPr>
          <p:cNvPr id="1061" name="Google Shape;1061;p105"/>
          <p:cNvPicPr preferRelativeResize="0"/>
          <p:nvPr/>
        </p:nvPicPr>
        <p:blipFill rotWithShape="1">
          <a:blip r:embed="rId4">
            <a:alphaModFix/>
          </a:blip>
          <a:srcRect/>
          <a:stretch/>
        </p:blipFill>
        <p:spPr>
          <a:xfrm>
            <a:off x="8745884" y="4742014"/>
            <a:ext cx="311507" cy="311507"/>
          </a:xfrm>
          <a:prstGeom prst="rect">
            <a:avLst/>
          </a:prstGeom>
          <a:noFill/>
          <a:ln>
            <a:noFill/>
          </a:ln>
        </p:spPr>
      </p:pic>
      <p:pic>
        <p:nvPicPr>
          <p:cNvPr id="1062" name="Google Shape;1062;p105"/>
          <p:cNvPicPr preferRelativeResize="0"/>
          <p:nvPr/>
        </p:nvPicPr>
        <p:blipFill rotWithShape="1">
          <a:blip r:embed="rId5">
            <a:alphaModFix/>
          </a:blip>
          <a:srcRect l="3643" r="3652"/>
          <a:stretch/>
        </p:blipFill>
        <p:spPr>
          <a:xfrm>
            <a:off x="0" y="0"/>
            <a:ext cx="8477251" cy="5143500"/>
          </a:xfrm>
          <a:prstGeom prst="rect">
            <a:avLst/>
          </a:prstGeom>
          <a:noFill/>
          <a:ln>
            <a:noFill/>
          </a:ln>
        </p:spPr>
      </p:pic>
      <p:sp>
        <p:nvSpPr>
          <p:cNvPr id="1063" name="Google Shape;1063;p105"/>
          <p:cNvSpPr txBox="1"/>
          <p:nvPr/>
        </p:nvSpPr>
        <p:spPr>
          <a:xfrm>
            <a:off x="349975" y="549544"/>
            <a:ext cx="5153100" cy="3114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2000" b="1">
                <a:solidFill>
                  <a:schemeClr val="lt1"/>
                </a:solidFill>
                <a:latin typeface="Roboto Condensed"/>
                <a:ea typeface="Roboto Condensed"/>
                <a:cs typeface="Roboto Condensed"/>
                <a:sym typeface="Roboto Condensed"/>
              </a:rPr>
              <a:t>INTRODUCING THE NEXT-GENERATION RADIO </a:t>
            </a:r>
            <a:endParaRPr sz="3000">
              <a:solidFill>
                <a:schemeClr val="lt1"/>
              </a:solidFill>
              <a:latin typeface="Roboto Condensed Light"/>
              <a:ea typeface="Roboto Condensed Light"/>
              <a:cs typeface="Roboto Condensed Light"/>
              <a:sym typeface="Roboto Condensed Light"/>
            </a:endParaRPr>
          </a:p>
        </p:txBody>
      </p:sp>
      <p:sp>
        <p:nvSpPr>
          <p:cNvPr id="1064" name="Google Shape;1064;p105"/>
          <p:cNvSpPr txBox="1"/>
          <p:nvPr/>
        </p:nvSpPr>
        <p:spPr>
          <a:xfrm>
            <a:off x="307925" y="738669"/>
            <a:ext cx="5153100" cy="12963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6300" b="1">
                <a:solidFill>
                  <a:srgbClr val="00A3E0"/>
                </a:solidFill>
                <a:latin typeface="Roboto Condensed"/>
                <a:ea typeface="Roboto Condensed"/>
                <a:cs typeface="Roboto Condensed"/>
                <a:sym typeface="Roboto Condensed"/>
              </a:rPr>
              <a:t>MOTOTRBO R7</a:t>
            </a:r>
            <a:endParaRPr sz="6300">
              <a:solidFill>
                <a:srgbClr val="00A3E0"/>
              </a:solidFill>
              <a:latin typeface="Roboto Condensed Light"/>
              <a:ea typeface="Roboto Condensed Light"/>
              <a:cs typeface="Roboto Condensed Light"/>
              <a:sym typeface="Roboto Condensed Light"/>
            </a:endParaRPr>
          </a:p>
        </p:txBody>
      </p:sp>
      <p:pic>
        <p:nvPicPr>
          <p:cNvPr id="1065" name="Google Shape;1065;p105"/>
          <p:cNvPicPr preferRelativeResize="0"/>
          <p:nvPr/>
        </p:nvPicPr>
        <p:blipFill rotWithShape="1">
          <a:blip r:embed="rId4">
            <a:alphaModFix/>
          </a:blip>
          <a:srcRect/>
          <a:stretch/>
        </p:blipFill>
        <p:spPr>
          <a:xfrm>
            <a:off x="8745884" y="4742014"/>
            <a:ext cx="311507" cy="311507"/>
          </a:xfrm>
          <a:prstGeom prst="rect">
            <a:avLst/>
          </a:prstGeom>
          <a:noFill/>
          <a:ln>
            <a:noFill/>
          </a:ln>
        </p:spPr>
      </p:pic>
    </p:spTree>
  </p:cSld>
  <p:clrMapOvr>
    <a:masterClrMapping/>
  </p:clrMapOvr>
  <p:transition spd="med">
    <p:fade/>
  </p:transition>
</p:sld>
</file>

<file path=ppt/theme/theme1.xml><?xml version="1.0" encoding="utf-8"?>
<a:theme xmlns:a="http://schemas.openxmlformats.org/drawingml/2006/main" name="Office Theme">
  <a:themeElements>
    <a:clrScheme name="Custom 22">
      <a:dk1>
        <a:srgbClr val="6D6E71"/>
      </a:dk1>
      <a:lt1>
        <a:srgbClr val="FFFFFF"/>
      </a:lt1>
      <a:dk2>
        <a:srgbClr val="BABF10"/>
      </a:dk2>
      <a:lt2>
        <a:srgbClr val="FFFFFF"/>
      </a:lt2>
      <a:accent1>
        <a:srgbClr val="FF8300"/>
      </a:accent1>
      <a:accent2>
        <a:srgbClr val="BABF10"/>
      </a:accent2>
      <a:accent3>
        <a:srgbClr val="00A1DF"/>
      </a:accent3>
      <a:accent4>
        <a:srgbClr val="B66113"/>
      </a:accent4>
      <a:accent5>
        <a:srgbClr val="6D702E"/>
      </a:accent5>
      <a:accent6>
        <a:srgbClr val="005CB9"/>
      </a:accent6>
      <a:hlink>
        <a:srgbClr val="00A1DF"/>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TotalTime>
  <Words>3069</Words>
  <Application>Microsoft Office PowerPoint</Application>
  <PresentationFormat>Presentación en pantalla (16:9)</PresentationFormat>
  <Paragraphs>389</Paragraphs>
  <Slides>25</Slides>
  <Notes>25</Notes>
  <HiddenSlides>5</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25</vt:i4>
      </vt:variant>
    </vt:vector>
  </HeadingPairs>
  <TitlesOfParts>
    <vt:vector size="32" baseType="lpstr">
      <vt:lpstr>Arial</vt:lpstr>
      <vt:lpstr>Roboto Condensed</vt:lpstr>
      <vt:lpstr>Roboto Condensed Light</vt:lpstr>
      <vt:lpstr>Times New Roman</vt:lpstr>
      <vt:lpstr>Calibri</vt:lpstr>
      <vt:lpstr>Roboto</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Dorina</dc:creator>
  <cp:lastModifiedBy>HP</cp:lastModifiedBy>
  <cp:revision>5</cp:revision>
  <dcterms:modified xsi:type="dcterms:W3CDTF">2022-02-25T23:08:56Z</dcterms:modified>
</cp:coreProperties>
</file>