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9" r:id="rId3"/>
    <p:sldId id="263" r:id="rId4"/>
    <p:sldId id="264" r:id="rId5"/>
    <p:sldId id="266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4" r:id="rId15"/>
    <p:sldId id="291" r:id="rId16"/>
    <p:sldId id="265" r:id="rId17"/>
    <p:sldId id="292" r:id="rId18"/>
    <p:sldId id="293" r:id="rId19"/>
    <p:sldId id="282" r:id="rId20"/>
  </p:sldIdLst>
  <p:sldSz cx="9180513" cy="514826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2">
          <p15:clr>
            <a:srgbClr val="A4A3A4"/>
          </p15:clr>
        </p15:guide>
        <p15:guide id="2" pos="289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se Luis Garza" initials="JLG" lastIdx="2" clrIdx="0">
    <p:extLst>
      <p:ext uri="{19B8F6BF-5375-455C-9EA6-DF929625EA0E}">
        <p15:presenceInfo xmlns="" xmlns:p15="http://schemas.microsoft.com/office/powerpoint/2012/main" userId="dd1857402be9e54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09" autoAdjust="0"/>
    <p:restoredTop sz="93197" autoAdjust="0"/>
  </p:normalViewPr>
  <p:slideViewPr>
    <p:cSldViewPr>
      <p:cViewPr>
        <p:scale>
          <a:sx n="80" d="100"/>
          <a:sy n="80" d="100"/>
        </p:scale>
        <p:origin x="-1188" y="-186"/>
      </p:cViewPr>
      <p:guideLst>
        <p:guide orient="horz" pos="1622"/>
        <p:guide pos="28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E4B42D-30C3-47BF-89BA-F373A1D23DF1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77863" y="1143000"/>
            <a:ext cx="55022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6FDEF-EC95-406D-B8F6-3BD1C58931B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75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1e0d9c2a4cf_0_12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790" name="Google Shape;790;g1e0d9c2a4cf_0_1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7863" y="1143000"/>
            <a:ext cx="55022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1e0d9c2a4cf_0_130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801" name="Google Shape;801;g1e0d9c2a4cf_0_1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7863" y="1143000"/>
            <a:ext cx="55022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1e34d7af8b5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/>
          </a:p>
        </p:txBody>
      </p:sp>
      <p:sp>
        <p:nvSpPr>
          <p:cNvPr id="840" name="Google Shape;840;g1e34d7af8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77863" y="1143000"/>
            <a:ext cx="55022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8539" y="1599299"/>
            <a:ext cx="7803436" cy="110354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7077" y="2917349"/>
            <a:ext cx="6426359" cy="131566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590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9230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5197" y="3308237"/>
            <a:ext cx="7803436" cy="102250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5197" y="2182054"/>
            <a:ext cx="7803436" cy="112618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3179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9025" y="1201262"/>
            <a:ext cx="4054727" cy="33976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66761" y="1201262"/>
            <a:ext cx="4054727" cy="33976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0391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9026" y="1152401"/>
            <a:ext cx="4056321" cy="4802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9026" y="1632667"/>
            <a:ext cx="4056321" cy="296621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63576" y="1152401"/>
            <a:ext cx="4057914" cy="4802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576" y="1632667"/>
            <a:ext cx="4057914" cy="296621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7585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907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501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9028" y="204977"/>
            <a:ext cx="3020326" cy="87234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89325" y="204978"/>
            <a:ext cx="5132162" cy="43939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9028" y="1077323"/>
            <a:ext cx="3020326" cy="35215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4056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9445" y="3603784"/>
            <a:ext cx="5508308" cy="42544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9445" y="460007"/>
            <a:ext cx="5508308" cy="30889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9445" y="4029232"/>
            <a:ext cx="5508308" cy="60420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0392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049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55872" y="206171"/>
            <a:ext cx="2065615" cy="439270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9026" y="206171"/>
            <a:ext cx="6043838" cy="439270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5556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03 - Blue">
  <p:cSld name="Content Slide 03 - Blue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69"/>
          <p:cNvSpPr txBox="1">
            <a:spLocks noGrp="1"/>
          </p:cNvSpPr>
          <p:nvPr>
            <p:ph type="body" idx="1"/>
          </p:nvPr>
        </p:nvSpPr>
        <p:spPr>
          <a:xfrm>
            <a:off x="401622" y="1585517"/>
            <a:ext cx="2595423" cy="2957136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>
            <a:lvl1pPr marL="457611" lvl="0" indent="-31778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5223" lvl="1" indent="-305074" rtl="0">
              <a:spcBef>
                <a:spcPts val="801"/>
              </a:spcBef>
              <a:spcAft>
                <a:spcPts val="0"/>
              </a:spcAft>
              <a:buSzPts val="1200"/>
              <a:buChar char="○"/>
              <a:defRPr/>
            </a:lvl2pPr>
            <a:lvl3pPr marL="1372834" lvl="2" indent="-292363" rtl="0">
              <a:spcBef>
                <a:spcPts val="801"/>
              </a:spcBef>
              <a:spcAft>
                <a:spcPts val="0"/>
              </a:spcAft>
              <a:buSzPts val="1000"/>
              <a:buChar char="●"/>
              <a:defRPr/>
            </a:lvl3pPr>
            <a:lvl4pPr marL="1830446" lvl="3" indent="-279651" rtl="0">
              <a:spcBef>
                <a:spcPts val="801"/>
              </a:spcBef>
              <a:spcAft>
                <a:spcPts val="0"/>
              </a:spcAft>
              <a:buSzPts val="800"/>
              <a:buChar char="⎼"/>
              <a:defRPr/>
            </a:lvl4pPr>
            <a:lvl5pPr marL="2288057" lvl="4" indent="-279651" rtl="0">
              <a:spcBef>
                <a:spcPts val="801"/>
              </a:spcBef>
              <a:spcAft>
                <a:spcPts val="0"/>
              </a:spcAft>
              <a:buSzPts val="800"/>
              <a:buChar char="●"/>
              <a:defRPr/>
            </a:lvl5pPr>
            <a:lvl6pPr marL="2745669" lvl="5" indent="-279651" rtl="0">
              <a:spcBef>
                <a:spcPts val="400"/>
              </a:spcBef>
              <a:spcAft>
                <a:spcPts val="0"/>
              </a:spcAft>
              <a:buSzPts val="800"/>
              <a:buChar char="●"/>
              <a:defRPr/>
            </a:lvl6pPr>
            <a:lvl7pPr marL="3203280" lvl="6" indent="-317786" rtl="0">
              <a:spcBef>
                <a:spcPts val="0"/>
              </a:spcBef>
              <a:spcAft>
                <a:spcPts val="0"/>
              </a:spcAft>
              <a:buSzPts val="1400"/>
              <a:buChar char="•"/>
              <a:defRPr/>
            </a:lvl7pPr>
            <a:lvl8pPr marL="3660892" lvl="7" indent="-317786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8503" lvl="8" indent="-317786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5" name="Google Shape;385;p69"/>
          <p:cNvSpPr txBox="1">
            <a:spLocks noGrp="1"/>
          </p:cNvSpPr>
          <p:nvPr>
            <p:ph type="body" idx="2"/>
          </p:nvPr>
        </p:nvSpPr>
        <p:spPr>
          <a:xfrm>
            <a:off x="3195860" y="1585517"/>
            <a:ext cx="2595423" cy="2957136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>
            <a:lvl1pPr marL="457611" lvl="0" indent="-31778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5223" lvl="1" indent="-305074" rtl="0">
              <a:spcBef>
                <a:spcPts val="801"/>
              </a:spcBef>
              <a:spcAft>
                <a:spcPts val="0"/>
              </a:spcAft>
              <a:buSzPts val="1200"/>
              <a:buChar char="○"/>
              <a:defRPr/>
            </a:lvl2pPr>
            <a:lvl3pPr marL="1372834" lvl="2" indent="-292363" rtl="0">
              <a:spcBef>
                <a:spcPts val="801"/>
              </a:spcBef>
              <a:spcAft>
                <a:spcPts val="0"/>
              </a:spcAft>
              <a:buSzPts val="1000"/>
              <a:buChar char="●"/>
              <a:defRPr/>
            </a:lvl3pPr>
            <a:lvl4pPr marL="1830446" lvl="3" indent="-279651" rtl="0">
              <a:spcBef>
                <a:spcPts val="801"/>
              </a:spcBef>
              <a:spcAft>
                <a:spcPts val="0"/>
              </a:spcAft>
              <a:buSzPts val="800"/>
              <a:buChar char="⎼"/>
              <a:defRPr/>
            </a:lvl4pPr>
            <a:lvl5pPr marL="2288057" lvl="4" indent="-279651" rtl="0">
              <a:spcBef>
                <a:spcPts val="801"/>
              </a:spcBef>
              <a:spcAft>
                <a:spcPts val="0"/>
              </a:spcAft>
              <a:buSzPts val="800"/>
              <a:buChar char="●"/>
              <a:defRPr/>
            </a:lvl5pPr>
            <a:lvl6pPr marL="2745669" lvl="5" indent="-279651" rtl="0">
              <a:spcBef>
                <a:spcPts val="400"/>
              </a:spcBef>
              <a:spcAft>
                <a:spcPts val="0"/>
              </a:spcAft>
              <a:buSzPts val="800"/>
              <a:buChar char="●"/>
              <a:defRPr/>
            </a:lvl6pPr>
            <a:lvl7pPr marL="3203280" lvl="6" indent="-317786" rtl="0">
              <a:spcBef>
                <a:spcPts val="0"/>
              </a:spcBef>
              <a:spcAft>
                <a:spcPts val="0"/>
              </a:spcAft>
              <a:buSzPts val="1400"/>
              <a:buChar char="•"/>
              <a:defRPr/>
            </a:lvl7pPr>
            <a:lvl8pPr marL="3660892" lvl="7" indent="-317786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8503" lvl="8" indent="-317786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6" name="Google Shape;386;p69"/>
          <p:cNvSpPr txBox="1">
            <a:spLocks noGrp="1"/>
          </p:cNvSpPr>
          <p:nvPr>
            <p:ph type="body" idx="3"/>
          </p:nvPr>
        </p:nvSpPr>
        <p:spPr>
          <a:xfrm>
            <a:off x="5990112" y="1585517"/>
            <a:ext cx="2595423" cy="2957136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>
            <a:lvl1pPr marL="457611" lvl="0" indent="-31778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5223" lvl="1" indent="-305074" rtl="0">
              <a:spcBef>
                <a:spcPts val="801"/>
              </a:spcBef>
              <a:spcAft>
                <a:spcPts val="0"/>
              </a:spcAft>
              <a:buSzPts val="1200"/>
              <a:buChar char="○"/>
              <a:defRPr/>
            </a:lvl2pPr>
            <a:lvl3pPr marL="1372834" lvl="2" indent="-292363" rtl="0">
              <a:spcBef>
                <a:spcPts val="801"/>
              </a:spcBef>
              <a:spcAft>
                <a:spcPts val="0"/>
              </a:spcAft>
              <a:buSzPts val="1000"/>
              <a:buChar char="●"/>
              <a:defRPr/>
            </a:lvl3pPr>
            <a:lvl4pPr marL="1830446" lvl="3" indent="-279651" rtl="0">
              <a:spcBef>
                <a:spcPts val="801"/>
              </a:spcBef>
              <a:spcAft>
                <a:spcPts val="0"/>
              </a:spcAft>
              <a:buSzPts val="800"/>
              <a:buChar char="⎼"/>
              <a:defRPr/>
            </a:lvl4pPr>
            <a:lvl5pPr marL="2288057" lvl="4" indent="-279651" rtl="0">
              <a:spcBef>
                <a:spcPts val="801"/>
              </a:spcBef>
              <a:spcAft>
                <a:spcPts val="0"/>
              </a:spcAft>
              <a:buSzPts val="800"/>
              <a:buChar char="●"/>
              <a:defRPr/>
            </a:lvl5pPr>
            <a:lvl6pPr marL="2745669" lvl="5" indent="-279651" rtl="0">
              <a:spcBef>
                <a:spcPts val="400"/>
              </a:spcBef>
              <a:spcAft>
                <a:spcPts val="0"/>
              </a:spcAft>
              <a:buSzPts val="800"/>
              <a:buChar char="●"/>
              <a:defRPr/>
            </a:lvl6pPr>
            <a:lvl7pPr marL="3203280" lvl="6" indent="-317786" rtl="0">
              <a:spcBef>
                <a:spcPts val="0"/>
              </a:spcBef>
              <a:spcAft>
                <a:spcPts val="0"/>
              </a:spcAft>
              <a:buSzPts val="1400"/>
              <a:buChar char="•"/>
              <a:defRPr/>
            </a:lvl7pPr>
            <a:lvl8pPr marL="3660892" lvl="7" indent="-317786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8503" lvl="8" indent="-317786" rtl="0"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88" name="Google Shape;388;p69"/>
          <p:cNvSpPr txBox="1">
            <a:spLocks noGrp="1"/>
          </p:cNvSpPr>
          <p:nvPr>
            <p:ph type="title"/>
          </p:nvPr>
        </p:nvSpPr>
        <p:spPr>
          <a:xfrm>
            <a:off x="401622" y="759077"/>
            <a:ext cx="4758024" cy="358231"/>
          </a:xfrm>
          <a:prstGeom prst="rect">
            <a:avLst/>
          </a:prstGeom>
        </p:spPr>
        <p:txBody>
          <a:bodyPr spcFirstLastPara="1" wrap="square" lIns="68575" tIns="68575" rIns="68575" bIns="6857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2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</a:defRPr>
            </a:lvl2pPr>
            <a:lvl3pPr lvl="2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</a:defRPr>
            </a:lvl3pPr>
            <a:lvl4pPr lvl="3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</a:defRPr>
            </a:lvl4pPr>
            <a:lvl5pPr lvl="4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</a:defRPr>
            </a:lvl5pPr>
            <a:lvl6pPr lvl="5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</a:defRPr>
            </a:lvl6pPr>
            <a:lvl7pPr lvl="6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</a:defRPr>
            </a:lvl7pPr>
            <a:lvl8pPr lvl="7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</a:defRPr>
            </a:lvl8pPr>
            <a:lvl9pPr lvl="8" rtl="0">
              <a:lnSpc>
                <a:spcPct val="100000"/>
              </a:lnSpc>
              <a:spcBef>
                <a:spcPts val="1001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389" name="Google Shape;389;p69"/>
          <p:cNvSpPr txBox="1">
            <a:spLocks noGrp="1"/>
          </p:cNvSpPr>
          <p:nvPr>
            <p:ph type="subTitle" idx="4"/>
          </p:nvPr>
        </p:nvSpPr>
        <p:spPr>
          <a:xfrm>
            <a:off x="401622" y="1117309"/>
            <a:ext cx="4758024" cy="254035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1">
                <a:solidFill>
                  <a:schemeClr val="accent3"/>
                </a:solidFill>
              </a:defRPr>
            </a:lvl1pPr>
            <a:lvl2pPr lvl="1" rtl="0">
              <a:spcBef>
                <a:spcPts val="801"/>
              </a:spcBef>
              <a:spcAft>
                <a:spcPts val="0"/>
              </a:spcAft>
              <a:buNone/>
              <a:defRPr sz="1601">
                <a:solidFill>
                  <a:schemeClr val="accent3"/>
                </a:solidFill>
              </a:defRPr>
            </a:lvl2pPr>
            <a:lvl3pPr lvl="2" rtl="0">
              <a:spcBef>
                <a:spcPts val="801"/>
              </a:spcBef>
              <a:spcAft>
                <a:spcPts val="0"/>
              </a:spcAft>
              <a:buNone/>
              <a:defRPr sz="1601">
                <a:solidFill>
                  <a:schemeClr val="accent3"/>
                </a:solidFill>
              </a:defRPr>
            </a:lvl3pPr>
            <a:lvl4pPr lvl="3" rtl="0">
              <a:spcBef>
                <a:spcPts val="801"/>
              </a:spcBef>
              <a:spcAft>
                <a:spcPts val="0"/>
              </a:spcAft>
              <a:buNone/>
              <a:defRPr sz="1601">
                <a:solidFill>
                  <a:schemeClr val="accent3"/>
                </a:solidFill>
              </a:defRPr>
            </a:lvl4pPr>
            <a:lvl5pPr lvl="4" rtl="0">
              <a:spcBef>
                <a:spcPts val="801"/>
              </a:spcBef>
              <a:spcAft>
                <a:spcPts val="0"/>
              </a:spcAft>
              <a:buNone/>
              <a:defRPr sz="1601">
                <a:solidFill>
                  <a:schemeClr val="accent3"/>
                </a:solidFill>
              </a:defRPr>
            </a:lvl5pPr>
            <a:lvl6pPr lvl="5" rtl="0">
              <a:spcBef>
                <a:spcPts val="801"/>
              </a:spcBef>
              <a:spcAft>
                <a:spcPts val="0"/>
              </a:spcAft>
              <a:buNone/>
              <a:defRPr sz="1601">
                <a:solidFill>
                  <a:schemeClr val="accent3"/>
                </a:solidFill>
              </a:defRPr>
            </a:lvl6pPr>
            <a:lvl7pPr lvl="6" rtl="0">
              <a:spcBef>
                <a:spcPts val="801"/>
              </a:spcBef>
              <a:spcAft>
                <a:spcPts val="0"/>
              </a:spcAft>
              <a:buNone/>
              <a:defRPr sz="1601">
                <a:solidFill>
                  <a:schemeClr val="accent3"/>
                </a:solidFill>
              </a:defRPr>
            </a:lvl7pPr>
            <a:lvl8pPr lvl="7" rtl="0">
              <a:spcBef>
                <a:spcPts val="801"/>
              </a:spcBef>
              <a:spcAft>
                <a:spcPts val="0"/>
              </a:spcAft>
              <a:buNone/>
              <a:defRPr sz="1601">
                <a:solidFill>
                  <a:schemeClr val="accent3"/>
                </a:solidFill>
              </a:defRPr>
            </a:lvl8pPr>
            <a:lvl9pPr lvl="8" rtl="0">
              <a:spcBef>
                <a:spcPts val="801"/>
              </a:spcBef>
              <a:spcAft>
                <a:spcPts val="0"/>
              </a:spcAft>
              <a:buNone/>
              <a:defRPr sz="160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6531337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9026" y="206170"/>
            <a:ext cx="8262462" cy="8580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9026" y="1201262"/>
            <a:ext cx="8262462" cy="3397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9026" y="4771678"/>
            <a:ext cx="214212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05D34-108E-4FCA-991D-114296032259}" type="datetimeFigureOut">
              <a:rPr lang="es-MX" smtClean="0"/>
              <a:t>07/03/2024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36676" y="4771678"/>
            <a:ext cx="2907162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79368" y="4771678"/>
            <a:ext cx="2142120" cy="2740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E2E17-C49C-4EA6-B010-502DF17FF19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4847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7" r="9892"/>
          <a:stretch/>
        </p:blipFill>
        <p:spPr>
          <a:xfrm>
            <a:off x="1926257" y="-18157"/>
            <a:ext cx="7272511" cy="5166420"/>
          </a:xfrm>
          <a:prstGeom prst="rect">
            <a:avLst/>
          </a:prstGeom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56" y="-35696"/>
            <a:ext cx="9198769" cy="5202115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197768" y="2574131"/>
            <a:ext cx="43578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6000" b="1" dirty="0" err="1" smtClean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MOTOTRBO</a:t>
            </a:r>
            <a:endParaRPr lang="es-MX" sz="8000" b="1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933" y="4599225"/>
            <a:ext cx="1546010" cy="423178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202614" y="3222203"/>
            <a:ext cx="43578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8000" b="1" dirty="0" smtClean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R2</a:t>
            </a:r>
            <a:endParaRPr lang="es-MX" sz="8000" b="1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89" y="557907"/>
            <a:ext cx="2351659" cy="542822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350911" y="4527217"/>
            <a:ext cx="504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 smtClean="0">
                <a:solidFill>
                  <a:schemeClr val="bg1"/>
                </a:solidFill>
              </a:rPr>
              <a:t>Presentado por:  Ing. José Luis Garza Carmona</a:t>
            </a:r>
            <a:endParaRPr lang="es-MX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733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4552" y="197867"/>
            <a:ext cx="1626982" cy="360040"/>
          </a:xfrm>
          <a:prstGeom prst="rect">
            <a:avLst/>
          </a:prstGeom>
        </p:spPr>
      </p:pic>
      <p:grpSp>
        <p:nvGrpSpPr>
          <p:cNvPr id="8" name="7 Grupo"/>
          <p:cNvGrpSpPr/>
          <p:nvPr/>
        </p:nvGrpSpPr>
        <p:grpSpPr>
          <a:xfrm>
            <a:off x="1565920" y="664341"/>
            <a:ext cx="1674472" cy="1306091"/>
            <a:chOff x="629816" y="355102"/>
            <a:chExt cx="1674472" cy="1306091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clrChange>
                <a:clrFrom>
                  <a:srgbClr val="190D43"/>
                </a:clrFrom>
                <a:clrTo>
                  <a:srgbClr val="190D43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366"/>
            <a:stretch/>
          </p:blipFill>
          <p:spPr bwMode="auto">
            <a:xfrm>
              <a:off x="701824" y="712519"/>
              <a:ext cx="1579068" cy="948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310" t="29945" r="31739" b="59063"/>
            <a:stretch/>
          </p:blipFill>
          <p:spPr bwMode="auto">
            <a:xfrm>
              <a:off x="629816" y="355102"/>
              <a:ext cx="1674472" cy="3574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" name="10 CuadroTexto"/>
          <p:cNvSpPr txBox="1"/>
          <p:nvPr/>
        </p:nvSpPr>
        <p:spPr>
          <a:xfrm>
            <a:off x="485800" y="2486441"/>
            <a:ext cx="41044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dirty="0">
                <a:latin typeface="+mj-lt"/>
                <a:ea typeface="Roboto Condensed Light" pitchFamily="2" charset="0"/>
              </a:rPr>
              <a:t>El </a:t>
            </a:r>
            <a:r>
              <a:rPr lang="es-MX" sz="1600" dirty="0" err="1">
                <a:latin typeface="+mj-lt"/>
                <a:ea typeface="Roboto Condensed Light" pitchFamily="2" charset="0"/>
              </a:rPr>
              <a:t>MOTOTRBO</a:t>
            </a:r>
            <a:r>
              <a:rPr lang="es-MX" sz="1600" dirty="0">
                <a:latin typeface="+mj-lt"/>
                <a:ea typeface="Roboto Condensed Light" pitchFamily="2" charset="0"/>
              </a:rPr>
              <a:t> R2 es un potente equipo de última generación que unifica durabilidad y ergonomía para garantizar un manejo seguro y sencillo. Con un alcance superior, audio configurable y una integración perfecta, el R2 es una adición confiable a un día de trabajo ininterrumpido.</a:t>
            </a:r>
          </a:p>
        </p:txBody>
      </p:sp>
      <p:pic>
        <p:nvPicPr>
          <p:cNvPr id="2052" name="Picture 4" descr="https://www.motorolasolutions.com/content/dam/msi/images/products/two-way-radios/mototrbo/portable-radios/r7-series/nile-front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135" t="6198" r="33731" b="5917"/>
          <a:stretch/>
        </p:blipFill>
        <p:spPr bwMode="auto">
          <a:xfrm>
            <a:off x="5062923" y="95003"/>
            <a:ext cx="1759581" cy="466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www.motorolasolutions.com/content/dam/msi/images/products/two-way-radios/mototrbo/portable-radios/r7-series/nile-back.pn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616" t="6177" r="32768" b="6238"/>
          <a:stretch/>
        </p:blipFill>
        <p:spPr bwMode="auto">
          <a:xfrm>
            <a:off x="6687413" y="95004"/>
            <a:ext cx="1791275" cy="466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300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" name="Google Shape;793;p118"/>
          <p:cNvPicPr preferRelativeResize="0"/>
          <p:nvPr/>
        </p:nvPicPr>
        <p:blipFill rotWithShape="1">
          <a:blip r:embed="rId3">
            <a:alphaModFix/>
          </a:blip>
          <a:srcRect l="35786" t="30659" r="37948" b="6475"/>
          <a:stretch/>
        </p:blipFill>
        <p:spPr>
          <a:xfrm>
            <a:off x="4446240" y="-12576"/>
            <a:ext cx="1913937" cy="4746947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118"/>
          <p:cNvSpPr txBox="1"/>
          <p:nvPr/>
        </p:nvSpPr>
        <p:spPr>
          <a:xfrm>
            <a:off x="190971" y="442369"/>
            <a:ext cx="4183262" cy="475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10" tIns="45742" rIns="91510" bIns="45742" anchor="ctr" anchorCtr="0">
            <a:noAutofit/>
          </a:bodyPr>
          <a:lstStyle/>
          <a:p>
            <a:pPr algn="ctr"/>
            <a:r>
              <a:rPr lang="en" sz="3703" b="1" dirty="0">
                <a:solidFill>
                  <a:srgbClr val="B3B3B3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MOTOTRBO </a:t>
            </a:r>
            <a:r>
              <a:rPr lang="en" sz="3703" b="1" dirty="0">
                <a:solidFill>
                  <a:srgbClr val="00A3E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R2</a:t>
            </a:r>
            <a:endParaRPr sz="2402" b="1" dirty="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96" name="Google Shape;796;p118"/>
          <p:cNvSpPr txBox="1"/>
          <p:nvPr/>
        </p:nvSpPr>
        <p:spPr>
          <a:xfrm>
            <a:off x="190970" y="989955"/>
            <a:ext cx="4183263" cy="1372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13" tIns="122013" rIns="122013" bIns="122013" anchor="t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" sz="3000" b="1" dirty="0">
                <a:solidFill>
                  <a:schemeClr val="tx1">
                    <a:lumMod val="50000"/>
                  </a:schemeClr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VHF (136-174Mhz)</a:t>
            </a:r>
            <a:endParaRPr sz="3000" b="1" dirty="0">
              <a:solidFill>
                <a:schemeClr val="tx1">
                  <a:lumMod val="50000"/>
                </a:schemeClr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ctr">
              <a:lnSpc>
                <a:spcPct val="115000"/>
              </a:lnSpc>
            </a:pPr>
            <a:r>
              <a:rPr lang="en" sz="3000" b="1" dirty="0">
                <a:solidFill>
                  <a:schemeClr val="tx1">
                    <a:lumMod val="50000"/>
                  </a:schemeClr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UHF (400-480Mhz)</a:t>
            </a:r>
            <a:endParaRPr sz="3000" b="1" dirty="0">
              <a:solidFill>
                <a:schemeClr val="tx1">
                  <a:lumMod val="50000"/>
                </a:schemeClr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797" name="Google Shape;797;p118"/>
          <p:cNvSpPr txBox="1"/>
          <p:nvPr/>
        </p:nvSpPr>
        <p:spPr>
          <a:xfrm>
            <a:off x="190972" y="2214091"/>
            <a:ext cx="4183262" cy="1296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13" tIns="122013" rIns="122013" bIns="122013" anchor="t" anchorCtr="0">
            <a:noAutofit/>
          </a:bodyPr>
          <a:lstStyle/>
          <a:p>
            <a:pPr marL="101691" algn="ctr">
              <a:lnSpc>
                <a:spcPct val="115000"/>
              </a:lnSpc>
              <a:buClr>
                <a:schemeClr val="lt1"/>
              </a:buClr>
              <a:buSzPts val="2000"/>
            </a:pPr>
            <a:r>
              <a:rPr lang="en" sz="3300" b="1" dirty="0" smtClean="0">
                <a:solidFill>
                  <a:schemeClr val="tx1">
                    <a:lumMod val="50000"/>
                  </a:schemeClr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Análogo</a:t>
            </a:r>
            <a:endParaRPr sz="3300" b="1" dirty="0">
              <a:solidFill>
                <a:schemeClr val="tx1">
                  <a:lumMod val="50000"/>
                </a:schemeClr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101691" algn="ctr">
              <a:lnSpc>
                <a:spcPct val="115000"/>
              </a:lnSpc>
              <a:buClr>
                <a:schemeClr val="lt1"/>
              </a:buClr>
              <a:buSzPts val="2000"/>
            </a:pPr>
            <a:r>
              <a:rPr lang="en" sz="3300" b="1" dirty="0">
                <a:solidFill>
                  <a:schemeClr val="tx1">
                    <a:lumMod val="50000"/>
                  </a:schemeClr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Digital</a:t>
            </a:r>
            <a:endParaRPr sz="3300" b="1" dirty="0">
              <a:solidFill>
                <a:schemeClr val="tx1">
                  <a:lumMod val="50000"/>
                </a:schemeClr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66999CA-A39F-C550-9DC4-1272E0FABB61}"/>
              </a:ext>
            </a:extLst>
          </p:cNvPr>
          <p:cNvSpPr/>
          <p:nvPr/>
        </p:nvSpPr>
        <p:spPr>
          <a:xfrm>
            <a:off x="629815" y="3720311"/>
            <a:ext cx="3598063" cy="25741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6" indent="-6356">
              <a:lnSpc>
                <a:spcPct val="107000"/>
              </a:lnSpc>
              <a:spcAft>
                <a:spcPts val="801"/>
              </a:spcAft>
            </a:pP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UHF-2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y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350Mhz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planeados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para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Q4/2023</a:t>
            </a:r>
            <a:endParaRPr lang="en-US" sz="1802" kern="1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2337B2B-731A-1234-360D-C8E1AEBECEA9}"/>
              </a:ext>
            </a:extLst>
          </p:cNvPr>
          <p:cNvSpPr/>
          <p:nvPr/>
        </p:nvSpPr>
        <p:spPr>
          <a:xfrm>
            <a:off x="629815" y="3918614"/>
            <a:ext cx="3687681" cy="25741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6" indent="-6356">
              <a:lnSpc>
                <a:spcPct val="107000"/>
              </a:lnSpc>
              <a:spcAft>
                <a:spcPts val="801"/>
              </a:spcAft>
            </a:pP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Licencia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de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Análogo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Digital: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HKVN4032A</a:t>
            </a:r>
            <a:endParaRPr lang="en-US" sz="1802" kern="1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77DD9E6-44D7-5441-122A-CA9E51CE16FA}"/>
              </a:ext>
            </a:extLst>
          </p:cNvPr>
          <p:cNvSpPr/>
          <p:nvPr/>
        </p:nvSpPr>
        <p:spPr>
          <a:xfrm>
            <a:off x="629816" y="4116918"/>
            <a:ext cx="4176464" cy="25741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marL="6356" indent="-6356">
              <a:lnSpc>
                <a:spcPct val="107000"/>
              </a:lnSpc>
              <a:spcAft>
                <a:spcPts val="801"/>
              </a:spcAft>
            </a:pP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Disponibilidad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por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país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varía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según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la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homologación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301" kern="1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local</a:t>
            </a:r>
            <a:r>
              <a:rPr lang="es-MX" sz="1301" kern="100" spc="5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n-US" sz="1802" kern="1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6" t="30876" r="34586" b="7254"/>
          <a:stretch/>
        </p:blipFill>
        <p:spPr>
          <a:xfrm>
            <a:off x="6480975" y="-12576"/>
            <a:ext cx="2141729" cy="469251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4" name="Google Shape;804;p119"/>
          <p:cNvCxnSpPr/>
          <p:nvPr/>
        </p:nvCxnSpPr>
        <p:spPr>
          <a:xfrm>
            <a:off x="5747577" y="3957546"/>
            <a:ext cx="1573155" cy="0"/>
          </a:xfrm>
          <a:prstGeom prst="straightConnector1">
            <a:avLst/>
          </a:prstGeom>
          <a:noFill/>
          <a:ln w="9525" cap="flat" cmpd="sng">
            <a:solidFill>
              <a:srgbClr val="00A3E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5" name="Google Shape;805;p119"/>
          <p:cNvCxnSpPr/>
          <p:nvPr/>
        </p:nvCxnSpPr>
        <p:spPr>
          <a:xfrm>
            <a:off x="6115092" y="3029377"/>
            <a:ext cx="1205615" cy="0"/>
          </a:xfrm>
          <a:prstGeom prst="straightConnector1">
            <a:avLst/>
          </a:prstGeom>
          <a:noFill/>
          <a:ln w="9525" cap="flat" cmpd="sng">
            <a:solidFill>
              <a:srgbClr val="00A3E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6" name="Google Shape;806;p119"/>
          <p:cNvCxnSpPr/>
          <p:nvPr/>
        </p:nvCxnSpPr>
        <p:spPr>
          <a:xfrm>
            <a:off x="4462018" y="2092342"/>
            <a:ext cx="618272" cy="0"/>
          </a:xfrm>
          <a:prstGeom prst="straightConnector1">
            <a:avLst/>
          </a:prstGeom>
          <a:noFill/>
          <a:ln w="9525" cap="flat" cmpd="sng">
            <a:solidFill>
              <a:srgbClr val="00A3E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07" name="Google Shape;807;p119"/>
          <p:cNvCxnSpPr/>
          <p:nvPr/>
        </p:nvCxnSpPr>
        <p:spPr>
          <a:xfrm>
            <a:off x="4441149" y="2418133"/>
            <a:ext cx="725171" cy="0"/>
          </a:xfrm>
          <a:prstGeom prst="straightConnector1">
            <a:avLst/>
          </a:prstGeom>
          <a:noFill/>
          <a:ln w="9525" cap="flat" cmpd="sng">
            <a:solidFill>
              <a:srgbClr val="00A3E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11" name="Google Shape;811;p119"/>
          <p:cNvCxnSpPr/>
          <p:nvPr/>
        </p:nvCxnSpPr>
        <p:spPr>
          <a:xfrm>
            <a:off x="4468474" y="1459357"/>
            <a:ext cx="697846" cy="0"/>
          </a:xfrm>
          <a:prstGeom prst="straightConnector1">
            <a:avLst/>
          </a:prstGeom>
          <a:noFill/>
          <a:ln w="9525" cap="flat" cmpd="sng">
            <a:solidFill>
              <a:srgbClr val="00A3E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12" name="Google Shape;812;p119"/>
          <p:cNvSpPr/>
          <p:nvPr/>
        </p:nvSpPr>
        <p:spPr>
          <a:xfrm rot="-5400000">
            <a:off x="4279288" y="1401803"/>
            <a:ext cx="251933" cy="121613"/>
          </a:xfrm>
          <a:prstGeom prst="triangle">
            <a:avLst>
              <a:gd name="adj" fmla="val 46325"/>
            </a:avLst>
          </a:prstGeom>
          <a:solidFill>
            <a:srgbClr val="00A3E0"/>
          </a:solidFill>
          <a:ln>
            <a:noFill/>
          </a:ln>
        </p:spPr>
        <p:txBody>
          <a:bodyPr spcFirstLastPara="1" wrap="square" lIns="91510" tIns="91510" rIns="91510" bIns="91510" anchor="ctr" anchorCtr="0">
            <a:noAutofit/>
          </a:bodyPr>
          <a:lstStyle/>
          <a:p>
            <a:endParaRPr sz="1802"/>
          </a:p>
        </p:txBody>
      </p:sp>
      <p:sp>
        <p:nvSpPr>
          <p:cNvPr id="813" name="Google Shape;813;p119"/>
          <p:cNvSpPr txBox="1"/>
          <p:nvPr/>
        </p:nvSpPr>
        <p:spPr>
          <a:xfrm>
            <a:off x="2804320" y="1306766"/>
            <a:ext cx="1425896" cy="311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10" tIns="45742" rIns="91510" bIns="45742" anchor="ctr" anchorCtr="0">
            <a:noAutofit/>
          </a:bodyPr>
          <a:lstStyle/>
          <a:p>
            <a:pPr algn="r"/>
            <a:r>
              <a:rPr lang="en" sz="901" b="1" dirty="0">
                <a:latin typeface="Roboto Condensed"/>
                <a:ea typeface="Roboto Condensed"/>
                <a:cs typeface="Roboto Condensed"/>
                <a:sym typeface="Roboto Condensed"/>
              </a:rPr>
              <a:t>Sonoridad hasta 101 phones</a:t>
            </a:r>
            <a:endParaRPr sz="901" dirty="0"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814" name="Google Shape;814;p119"/>
          <p:cNvSpPr txBox="1"/>
          <p:nvPr/>
        </p:nvSpPr>
        <p:spPr>
          <a:xfrm>
            <a:off x="7608749" y="1336485"/>
            <a:ext cx="1339839" cy="587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10" tIns="45742" rIns="91510" bIns="45742" anchor="ctr" anchorCtr="0">
            <a:noAutofit/>
          </a:bodyPr>
          <a:lstStyle/>
          <a:p>
            <a:r>
              <a:rPr lang="en-US" sz="901" b="1" dirty="0">
                <a:latin typeface="Roboto Condensed"/>
                <a:ea typeface="Roboto Condensed"/>
                <a:cs typeface="Roboto Condensed"/>
                <a:sym typeface="Roboto Condensed"/>
              </a:rPr>
              <a:t>C</a:t>
            </a:r>
            <a:r>
              <a:rPr lang="en" sz="901" b="1" dirty="0">
                <a:latin typeface="Roboto Condensed"/>
                <a:ea typeface="Roboto Condensed"/>
                <a:cs typeface="Roboto Condensed"/>
                <a:sym typeface="Roboto Condensed"/>
              </a:rPr>
              <a:t>ubierta protectaora contra el polvo</a:t>
            </a:r>
            <a:endParaRPr sz="901" b="1" dirty="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15" name="Google Shape;815;p119"/>
          <p:cNvSpPr/>
          <p:nvPr/>
        </p:nvSpPr>
        <p:spPr>
          <a:xfrm rot="5400000" flipH="1">
            <a:off x="7269104" y="1574321"/>
            <a:ext cx="251933" cy="121613"/>
          </a:xfrm>
          <a:prstGeom prst="triangle">
            <a:avLst>
              <a:gd name="adj" fmla="val 46325"/>
            </a:avLst>
          </a:prstGeom>
          <a:solidFill>
            <a:srgbClr val="00A3E0"/>
          </a:solidFill>
          <a:ln>
            <a:noFill/>
          </a:ln>
        </p:spPr>
        <p:txBody>
          <a:bodyPr spcFirstLastPara="1" wrap="square" lIns="91510" tIns="91510" rIns="91510" bIns="91510" anchor="ctr" anchorCtr="0">
            <a:noAutofit/>
          </a:bodyPr>
          <a:lstStyle/>
          <a:p>
            <a:endParaRPr sz="1802"/>
          </a:p>
        </p:txBody>
      </p:sp>
      <p:sp>
        <p:nvSpPr>
          <p:cNvPr id="818" name="Google Shape;818;p119"/>
          <p:cNvSpPr txBox="1"/>
          <p:nvPr/>
        </p:nvSpPr>
        <p:spPr>
          <a:xfrm>
            <a:off x="7608749" y="2850287"/>
            <a:ext cx="1339839" cy="311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10" tIns="45742" rIns="91510" bIns="45742" anchor="ctr" anchorCtr="0">
            <a:noAutofit/>
          </a:bodyPr>
          <a:lstStyle/>
          <a:p>
            <a:r>
              <a:rPr lang="en" sz="901" b="1" dirty="0">
                <a:latin typeface="Roboto Condensed"/>
                <a:ea typeface="Roboto Condensed"/>
                <a:cs typeface="Roboto Condensed"/>
                <a:sym typeface="Roboto Condensed"/>
              </a:rPr>
              <a:t>Experiencia de usuario robusto</a:t>
            </a:r>
            <a:endParaRPr sz="901" b="1" dirty="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19" name="Google Shape;819;p119"/>
          <p:cNvSpPr/>
          <p:nvPr/>
        </p:nvSpPr>
        <p:spPr>
          <a:xfrm rot="5400000" flipH="1">
            <a:off x="7269104" y="2959062"/>
            <a:ext cx="251933" cy="121613"/>
          </a:xfrm>
          <a:prstGeom prst="triangle">
            <a:avLst>
              <a:gd name="adj" fmla="val 46325"/>
            </a:avLst>
          </a:prstGeom>
          <a:solidFill>
            <a:srgbClr val="00A3E0"/>
          </a:solidFill>
          <a:ln>
            <a:noFill/>
          </a:ln>
        </p:spPr>
        <p:txBody>
          <a:bodyPr spcFirstLastPara="1" wrap="square" lIns="91510" tIns="91510" rIns="91510" bIns="91510" anchor="ctr" anchorCtr="0">
            <a:noAutofit/>
          </a:bodyPr>
          <a:lstStyle/>
          <a:p>
            <a:endParaRPr sz="1802"/>
          </a:p>
        </p:txBody>
      </p:sp>
      <p:cxnSp>
        <p:nvCxnSpPr>
          <p:cNvPr id="832" name="Google Shape;832;p119"/>
          <p:cNvCxnSpPr/>
          <p:nvPr/>
        </p:nvCxnSpPr>
        <p:spPr>
          <a:xfrm>
            <a:off x="2008598" y="3610443"/>
            <a:ext cx="487051" cy="0"/>
          </a:xfrm>
          <a:prstGeom prst="straightConnector1">
            <a:avLst/>
          </a:prstGeom>
          <a:noFill/>
          <a:ln w="9525" cap="flat" cmpd="sng">
            <a:solidFill>
              <a:srgbClr val="00A3E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33" name="Google Shape;833;p119"/>
          <p:cNvSpPr/>
          <p:nvPr/>
        </p:nvSpPr>
        <p:spPr>
          <a:xfrm rot="5400000" flipH="1">
            <a:off x="2445847" y="3549624"/>
            <a:ext cx="251933" cy="121613"/>
          </a:xfrm>
          <a:prstGeom prst="triangle">
            <a:avLst>
              <a:gd name="adj" fmla="val 46325"/>
            </a:avLst>
          </a:prstGeom>
          <a:solidFill>
            <a:srgbClr val="00A3E0"/>
          </a:solidFill>
          <a:ln>
            <a:noFill/>
          </a:ln>
        </p:spPr>
        <p:txBody>
          <a:bodyPr spcFirstLastPara="1" wrap="square" lIns="91510" tIns="91510" rIns="91510" bIns="91510" anchor="ctr" anchorCtr="0">
            <a:noAutofit/>
          </a:bodyPr>
          <a:lstStyle/>
          <a:p>
            <a:endParaRPr sz="1802"/>
          </a:p>
        </p:txBody>
      </p:sp>
      <p:sp>
        <p:nvSpPr>
          <p:cNvPr id="820" name="Google Shape;820;p119"/>
          <p:cNvSpPr/>
          <p:nvPr/>
        </p:nvSpPr>
        <p:spPr>
          <a:xfrm rot="-5400000">
            <a:off x="4364032" y="4086377"/>
            <a:ext cx="251933" cy="121613"/>
          </a:xfrm>
          <a:prstGeom prst="triangle">
            <a:avLst>
              <a:gd name="adj" fmla="val 46325"/>
            </a:avLst>
          </a:prstGeom>
          <a:solidFill>
            <a:srgbClr val="00A3E0"/>
          </a:solidFill>
          <a:ln>
            <a:noFill/>
          </a:ln>
        </p:spPr>
        <p:txBody>
          <a:bodyPr spcFirstLastPara="1" wrap="square" lIns="91510" tIns="91510" rIns="91510" bIns="91510" anchor="ctr" anchorCtr="0">
            <a:noAutofit/>
          </a:bodyPr>
          <a:lstStyle/>
          <a:p>
            <a:endParaRPr sz="1802"/>
          </a:p>
        </p:txBody>
      </p:sp>
      <p:cxnSp>
        <p:nvCxnSpPr>
          <p:cNvPr id="835" name="Google Shape;835;p119"/>
          <p:cNvCxnSpPr/>
          <p:nvPr/>
        </p:nvCxnSpPr>
        <p:spPr>
          <a:xfrm>
            <a:off x="2008598" y="3116235"/>
            <a:ext cx="487051" cy="0"/>
          </a:xfrm>
          <a:prstGeom prst="straightConnector1">
            <a:avLst/>
          </a:prstGeom>
          <a:noFill/>
          <a:ln w="9525" cap="flat" cmpd="sng">
            <a:solidFill>
              <a:srgbClr val="00A3E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36" name="Google Shape;836;p119"/>
          <p:cNvSpPr/>
          <p:nvPr/>
        </p:nvSpPr>
        <p:spPr>
          <a:xfrm rot="5400000" flipH="1">
            <a:off x="2445847" y="3055417"/>
            <a:ext cx="251933" cy="121613"/>
          </a:xfrm>
          <a:prstGeom prst="triangle">
            <a:avLst>
              <a:gd name="adj" fmla="val 46325"/>
            </a:avLst>
          </a:prstGeom>
          <a:solidFill>
            <a:srgbClr val="00A3E0"/>
          </a:solidFill>
          <a:ln>
            <a:noFill/>
          </a:ln>
        </p:spPr>
        <p:txBody>
          <a:bodyPr spcFirstLastPara="1" wrap="square" lIns="91510" tIns="91510" rIns="91510" bIns="91510" anchor="ctr" anchorCtr="0">
            <a:noAutofit/>
          </a:bodyPr>
          <a:lstStyle/>
          <a:p>
            <a:endParaRPr sz="1802"/>
          </a:p>
        </p:txBody>
      </p:sp>
      <p:sp>
        <p:nvSpPr>
          <p:cNvPr id="821" name="Google Shape;821;p119"/>
          <p:cNvSpPr txBox="1"/>
          <p:nvPr/>
        </p:nvSpPr>
        <p:spPr>
          <a:xfrm>
            <a:off x="3075543" y="3991339"/>
            <a:ext cx="1205615" cy="311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10" tIns="45742" rIns="91510" bIns="45742" anchor="ctr" anchorCtr="0">
            <a:noAutofit/>
          </a:bodyPr>
          <a:lstStyle/>
          <a:p>
            <a:pPr algn="r"/>
            <a:r>
              <a:rPr lang="en" sz="901" b="1" dirty="0">
                <a:latin typeface="Roboto Condensed"/>
                <a:ea typeface="Roboto Condensed"/>
                <a:cs typeface="Roboto Condensed"/>
                <a:sym typeface="Roboto Condensed"/>
              </a:rPr>
              <a:t>Supresion de ruido</a:t>
            </a:r>
            <a:endParaRPr sz="901" dirty="0"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822" name="Google Shape;822;p119"/>
          <p:cNvSpPr txBox="1"/>
          <p:nvPr/>
        </p:nvSpPr>
        <p:spPr>
          <a:xfrm>
            <a:off x="7608749" y="3778453"/>
            <a:ext cx="1339839" cy="311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10" tIns="45742" rIns="91510" bIns="45742" anchor="ctr" anchorCtr="0">
            <a:noAutofit/>
          </a:bodyPr>
          <a:lstStyle/>
          <a:p>
            <a:r>
              <a:rPr lang="en" sz="901" b="1" dirty="0">
                <a:latin typeface="Roboto Condensed"/>
                <a:ea typeface="Roboto Condensed"/>
                <a:cs typeface="Roboto Condensed"/>
                <a:sym typeface="Roboto Condensed"/>
              </a:rPr>
              <a:t>Supresion de retroalimentacion acustica</a:t>
            </a:r>
            <a:endParaRPr sz="901" b="1" dirty="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23" name="Google Shape;823;p119"/>
          <p:cNvSpPr/>
          <p:nvPr/>
        </p:nvSpPr>
        <p:spPr>
          <a:xfrm rot="5400000" flipH="1">
            <a:off x="7258336" y="3897996"/>
            <a:ext cx="251933" cy="121613"/>
          </a:xfrm>
          <a:prstGeom prst="triangle">
            <a:avLst>
              <a:gd name="adj" fmla="val 46325"/>
            </a:avLst>
          </a:prstGeom>
          <a:solidFill>
            <a:srgbClr val="00A3E0"/>
          </a:solidFill>
          <a:ln>
            <a:noFill/>
          </a:ln>
        </p:spPr>
        <p:txBody>
          <a:bodyPr spcFirstLastPara="1" wrap="square" lIns="91510" tIns="91510" rIns="91510" bIns="91510" anchor="ctr" anchorCtr="0">
            <a:noAutofit/>
          </a:bodyPr>
          <a:lstStyle/>
          <a:p>
            <a:endParaRPr sz="1802"/>
          </a:p>
        </p:txBody>
      </p:sp>
      <p:sp>
        <p:nvSpPr>
          <p:cNvPr id="824" name="Google Shape;824;p119"/>
          <p:cNvSpPr/>
          <p:nvPr/>
        </p:nvSpPr>
        <p:spPr>
          <a:xfrm rot="-5400000">
            <a:off x="4279295" y="2031536"/>
            <a:ext cx="251933" cy="121613"/>
          </a:xfrm>
          <a:prstGeom prst="triangle">
            <a:avLst>
              <a:gd name="adj" fmla="val 46325"/>
            </a:avLst>
          </a:prstGeom>
          <a:solidFill>
            <a:srgbClr val="00A3E0"/>
          </a:solidFill>
          <a:ln>
            <a:noFill/>
          </a:ln>
        </p:spPr>
        <p:txBody>
          <a:bodyPr spcFirstLastPara="1" wrap="square" lIns="91510" tIns="91510" rIns="91510" bIns="91510" anchor="ctr" anchorCtr="0">
            <a:noAutofit/>
          </a:bodyPr>
          <a:lstStyle/>
          <a:p>
            <a:endParaRPr sz="1802"/>
          </a:p>
        </p:txBody>
      </p:sp>
      <p:sp>
        <p:nvSpPr>
          <p:cNvPr id="825" name="Google Shape;825;p119"/>
          <p:cNvSpPr txBox="1"/>
          <p:nvPr/>
        </p:nvSpPr>
        <p:spPr>
          <a:xfrm>
            <a:off x="2789890" y="1953439"/>
            <a:ext cx="1487276" cy="311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10" tIns="45742" rIns="91510" bIns="45742" anchor="ctr" anchorCtr="0">
            <a:noAutofit/>
          </a:bodyPr>
          <a:lstStyle/>
          <a:p>
            <a:pPr algn="r"/>
            <a:r>
              <a:rPr lang="en" sz="901" b="1" dirty="0">
                <a:latin typeface="Roboto Condensed"/>
                <a:ea typeface="Roboto Condensed"/>
                <a:cs typeface="Roboto Condensed"/>
                <a:sym typeface="Roboto Condensed"/>
              </a:rPr>
              <a:t>Boton PTT grande y curvo</a:t>
            </a:r>
            <a:endParaRPr sz="901" b="1" dirty="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26" name="Google Shape;826;p119"/>
          <p:cNvSpPr txBox="1"/>
          <p:nvPr/>
        </p:nvSpPr>
        <p:spPr>
          <a:xfrm>
            <a:off x="7608749" y="2359346"/>
            <a:ext cx="1339839" cy="267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10" tIns="45742" rIns="91510" bIns="45742" anchor="ctr" anchorCtr="0">
            <a:noAutofit/>
          </a:bodyPr>
          <a:lstStyle/>
          <a:p>
            <a:r>
              <a:rPr lang="en" sz="901" b="1" dirty="0">
                <a:latin typeface="Roboto Condensed"/>
                <a:ea typeface="Roboto Condensed"/>
                <a:cs typeface="Roboto Condensed"/>
                <a:sym typeface="Roboto Condensed"/>
              </a:rPr>
              <a:t>Robusto retenedor de accesorios</a:t>
            </a:r>
            <a:endParaRPr sz="901" b="1" dirty="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827" name="Google Shape;827;p119"/>
          <p:cNvCxnSpPr/>
          <p:nvPr/>
        </p:nvCxnSpPr>
        <p:spPr>
          <a:xfrm>
            <a:off x="6715672" y="2515201"/>
            <a:ext cx="605060" cy="0"/>
          </a:xfrm>
          <a:prstGeom prst="straightConnector1">
            <a:avLst/>
          </a:prstGeom>
          <a:noFill/>
          <a:ln w="9525" cap="flat" cmpd="sng">
            <a:solidFill>
              <a:srgbClr val="00A3E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10" name="Google Shape;810;p119"/>
          <p:cNvPicPr preferRelativeResize="0"/>
          <p:nvPr/>
        </p:nvPicPr>
        <p:blipFill rotWithShape="1">
          <a:blip r:embed="rId3">
            <a:alphaModFix/>
          </a:blip>
          <a:srcRect l="37730" t="6214" r="34961" b="32128"/>
          <a:stretch/>
        </p:blipFill>
        <p:spPr>
          <a:xfrm>
            <a:off x="328369" y="51592"/>
            <a:ext cx="2029639" cy="4690604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119"/>
          <p:cNvSpPr/>
          <p:nvPr/>
        </p:nvSpPr>
        <p:spPr>
          <a:xfrm rot="5400000" flipH="1">
            <a:off x="7258336" y="2444874"/>
            <a:ext cx="251933" cy="121613"/>
          </a:xfrm>
          <a:prstGeom prst="triangle">
            <a:avLst>
              <a:gd name="adj" fmla="val 46325"/>
            </a:avLst>
          </a:prstGeom>
          <a:solidFill>
            <a:srgbClr val="00A3E0"/>
          </a:solidFill>
          <a:ln>
            <a:noFill/>
          </a:ln>
        </p:spPr>
        <p:txBody>
          <a:bodyPr spcFirstLastPara="1" wrap="square" lIns="91510" tIns="91510" rIns="91510" bIns="91510" anchor="ctr" anchorCtr="0">
            <a:noAutofit/>
          </a:bodyPr>
          <a:lstStyle/>
          <a:p>
            <a:endParaRPr sz="1802"/>
          </a:p>
        </p:txBody>
      </p:sp>
      <p:cxnSp>
        <p:nvCxnSpPr>
          <p:cNvPr id="829" name="Google Shape;829;p119"/>
          <p:cNvCxnSpPr/>
          <p:nvPr/>
        </p:nvCxnSpPr>
        <p:spPr>
          <a:xfrm>
            <a:off x="4551483" y="4147183"/>
            <a:ext cx="1096014" cy="0"/>
          </a:xfrm>
          <a:prstGeom prst="straightConnector1">
            <a:avLst/>
          </a:prstGeom>
          <a:noFill/>
          <a:ln w="9525" cap="flat" cmpd="sng">
            <a:solidFill>
              <a:srgbClr val="00A3E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31" name="Google Shape;831;p119"/>
          <p:cNvSpPr txBox="1"/>
          <p:nvPr/>
        </p:nvSpPr>
        <p:spPr>
          <a:xfrm>
            <a:off x="2742420" y="3550239"/>
            <a:ext cx="1339839" cy="311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10" tIns="45742" rIns="91510" bIns="45742" anchor="ctr" anchorCtr="0">
            <a:noAutofit/>
          </a:bodyPr>
          <a:lstStyle/>
          <a:p>
            <a:r>
              <a:rPr lang="en-US" sz="901" b="1" dirty="0">
                <a:latin typeface="Roboto Condensed"/>
                <a:ea typeface="Roboto Condensed"/>
                <a:cs typeface="Roboto Condensed"/>
                <a:sym typeface="Roboto Condensed"/>
              </a:rPr>
              <a:t>Elegante y </a:t>
            </a:r>
            <a:r>
              <a:rPr lang="en-US" sz="901" b="1" dirty="0" err="1">
                <a:latin typeface="Roboto Condensed"/>
                <a:ea typeface="Roboto Condensed"/>
                <a:cs typeface="Roboto Condensed"/>
                <a:sym typeface="Roboto Condensed"/>
              </a:rPr>
              <a:t>resitente</a:t>
            </a:r>
            <a:endParaRPr sz="901" dirty="0"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endParaRPr sz="901" b="1" dirty="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34" name="Google Shape;834;p119"/>
          <p:cNvSpPr txBox="1"/>
          <p:nvPr/>
        </p:nvSpPr>
        <p:spPr>
          <a:xfrm>
            <a:off x="2742420" y="3006179"/>
            <a:ext cx="1339839" cy="311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10" tIns="45742" rIns="91510" bIns="45742" anchor="ctr" anchorCtr="0">
            <a:noAutofit/>
          </a:bodyPr>
          <a:lstStyle/>
          <a:p>
            <a:r>
              <a:rPr lang="en-US" sz="901" b="1" dirty="0" err="1">
                <a:latin typeface="Roboto Condensed"/>
                <a:ea typeface="Roboto Condensed"/>
                <a:cs typeface="Roboto Condensed"/>
                <a:sym typeface="Roboto Condensed"/>
              </a:rPr>
              <a:t>Perfiles</a:t>
            </a:r>
            <a:r>
              <a:rPr lang="en-US" sz="901" b="1" dirty="0">
                <a:latin typeface="Roboto Condensed"/>
                <a:ea typeface="Roboto Condensed"/>
                <a:cs typeface="Roboto Condensed"/>
                <a:sym typeface="Roboto Condensed"/>
              </a:rPr>
              <a:t> de audio </a:t>
            </a:r>
            <a:r>
              <a:rPr lang="en-US" sz="901" b="1" dirty="0" err="1">
                <a:latin typeface="Roboto Condensed"/>
                <a:ea typeface="Roboto Condensed"/>
                <a:cs typeface="Roboto Condensed"/>
                <a:sym typeface="Roboto Condensed"/>
              </a:rPr>
              <a:t>seleccionable</a:t>
            </a:r>
            <a:endParaRPr sz="901" dirty="0"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endParaRPr sz="901" b="1" dirty="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837" name="Google Shape;837;p119"/>
          <p:cNvCxnSpPr/>
          <p:nvPr/>
        </p:nvCxnSpPr>
        <p:spPr>
          <a:xfrm>
            <a:off x="6566734" y="1644641"/>
            <a:ext cx="753998" cy="0"/>
          </a:xfrm>
          <a:prstGeom prst="straightConnector1">
            <a:avLst/>
          </a:prstGeom>
          <a:noFill/>
          <a:ln w="9525" cap="flat" cmpd="sng">
            <a:solidFill>
              <a:srgbClr val="00A3E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Google Shape;816;p119">
            <a:extLst>
              <a:ext uri="{FF2B5EF4-FFF2-40B4-BE49-F238E27FC236}">
                <a16:creationId xmlns="" xmlns:a16="http://schemas.microsoft.com/office/drawing/2014/main" id="{E54D6F91-AF5A-E86B-7561-B8F097B5C684}"/>
              </a:ext>
            </a:extLst>
          </p:cNvPr>
          <p:cNvSpPr/>
          <p:nvPr/>
        </p:nvSpPr>
        <p:spPr>
          <a:xfrm rot="16200000">
            <a:off x="4259467" y="2370491"/>
            <a:ext cx="251933" cy="121613"/>
          </a:xfrm>
          <a:prstGeom prst="triangle">
            <a:avLst>
              <a:gd name="adj" fmla="val 46325"/>
            </a:avLst>
          </a:prstGeom>
          <a:solidFill>
            <a:srgbClr val="00A3E0"/>
          </a:solidFill>
          <a:ln>
            <a:noFill/>
          </a:ln>
        </p:spPr>
        <p:txBody>
          <a:bodyPr spcFirstLastPara="1" wrap="square" lIns="91510" tIns="91510" rIns="91510" bIns="91510" anchor="ctr" anchorCtr="0">
            <a:noAutofit/>
          </a:bodyPr>
          <a:lstStyle/>
          <a:p>
            <a:endParaRPr sz="1802"/>
          </a:p>
        </p:txBody>
      </p:sp>
      <p:sp>
        <p:nvSpPr>
          <p:cNvPr id="3" name="Google Shape;817;p119">
            <a:extLst>
              <a:ext uri="{FF2B5EF4-FFF2-40B4-BE49-F238E27FC236}">
                <a16:creationId xmlns="" xmlns:a16="http://schemas.microsoft.com/office/drawing/2014/main" id="{E2C7F2DC-1EC3-5C62-BF3D-1B017199D495}"/>
              </a:ext>
            </a:extLst>
          </p:cNvPr>
          <p:cNvSpPr txBox="1"/>
          <p:nvPr/>
        </p:nvSpPr>
        <p:spPr>
          <a:xfrm>
            <a:off x="3107085" y="2286099"/>
            <a:ext cx="1138353" cy="311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10" tIns="45742" rIns="91510" bIns="45742" anchor="t" anchorCtr="0">
            <a:noAutofit/>
          </a:bodyPr>
          <a:lstStyle/>
          <a:p>
            <a:pPr algn="r"/>
            <a:r>
              <a:rPr lang="en" sz="901" b="1" dirty="0">
                <a:latin typeface="Roboto Condensed"/>
                <a:ea typeface="Roboto Condensed"/>
                <a:cs typeface="Roboto Condensed"/>
                <a:sym typeface="Roboto Condensed"/>
              </a:rPr>
              <a:t>2 </a:t>
            </a:r>
            <a:r>
              <a:rPr lang="en-US" sz="901" b="1" dirty="0" err="1">
                <a:latin typeface="Roboto Condensed"/>
                <a:ea typeface="Roboto Condensed"/>
                <a:cs typeface="Roboto Condensed"/>
                <a:sym typeface="Roboto Condensed"/>
              </a:rPr>
              <a:t>Botones</a:t>
            </a:r>
            <a:r>
              <a:rPr lang="en-US" sz="901" b="1" dirty="0"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901" b="1" dirty="0" err="1">
                <a:latin typeface="Roboto Condensed"/>
                <a:ea typeface="Roboto Condensed"/>
                <a:cs typeface="Roboto Condensed"/>
                <a:sym typeface="Roboto Condensed"/>
              </a:rPr>
              <a:t>programables</a:t>
            </a:r>
            <a:endParaRPr sz="901" dirty="0">
              <a:latin typeface="Roboto Condensed Light"/>
              <a:ea typeface="Roboto Condensed Light"/>
              <a:cs typeface="Roboto Condensed Light"/>
              <a:sym typeface="Roboto Condensed Light"/>
            </a:endParaRPr>
          </a:p>
          <a:p>
            <a:pPr algn="r"/>
            <a:endParaRPr sz="901" b="1" dirty="0"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809" name="Google Shape;809;p119"/>
          <p:cNvPicPr preferRelativeResize="0"/>
          <p:nvPr/>
        </p:nvPicPr>
        <p:blipFill rotWithShape="1">
          <a:blip r:embed="rId4">
            <a:alphaModFix/>
          </a:blip>
          <a:srcRect l="35786" t="30659" r="37948" b="6475"/>
          <a:stretch/>
        </p:blipFill>
        <p:spPr>
          <a:xfrm>
            <a:off x="4899357" y="0"/>
            <a:ext cx="2153674" cy="45762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6FBCC95-0F07-AD4B-1B73-C689B8A3EB9D}"/>
              </a:ext>
            </a:extLst>
          </p:cNvPr>
          <p:cNvSpPr txBox="1"/>
          <p:nvPr/>
        </p:nvSpPr>
        <p:spPr>
          <a:xfrm>
            <a:off x="2646040" y="1548673"/>
            <a:ext cx="3828036" cy="20335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1802" dirty="0"/>
              <a:t>AUDIO MEJORADO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1802" dirty="0"/>
          </a:p>
          <a:p>
            <a:pPr marL="342900" indent="-342900">
              <a:buFont typeface="Wingdings" pitchFamily="2" charset="2"/>
              <a:buChar char="ü"/>
            </a:pPr>
            <a:r>
              <a:rPr lang="en-US" sz="1802" dirty="0"/>
              <a:t>ELEGANTE Y DELGADO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1802" dirty="0"/>
          </a:p>
          <a:p>
            <a:pPr marL="342900" indent="-342900">
              <a:buFont typeface="Wingdings" pitchFamily="2" charset="2"/>
              <a:buChar char="ü"/>
            </a:pPr>
            <a:r>
              <a:rPr lang="en-US" sz="1802" dirty="0"/>
              <a:t>RESISTENTE Y CONFIABLE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1802" dirty="0"/>
          </a:p>
          <a:p>
            <a:pPr marL="342900" indent="-342900">
              <a:buFont typeface="Wingdings" pitchFamily="2" charset="2"/>
              <a:buChar char="ü"/>
            </a:pPr>
            <a:r>
              <a:rPr lang="en-US" sz="1802" dirty="0"/>
              <a:t>CONSERVANDO LO QUE FUNCIONA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7EF97FC-50BF-7532-750D-56FEE013695C}"/>
              </a:ext>
            </a:extLst>
          </p:cNvPr>
          <p:cNvSpPr txBox="1"/>
          <p:nvPr/>
        </p:nvSpPr>
        <p:spPr>
          <a:xfrm>
            <a:off x="2286000" y="4182937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Radio R2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E7C277D-F3F1-5FC7-9907-D68A696B54B7}"/>
              </a:ext>
            </a:extLst>
          </p:cNvPr>
          <p:cNvSpPr txBox="1"/>
          <p:nvPr/>
        </p:nvSpPr>
        <p:spPr>
          <a:xfrm>
            <a:off x="5310336" y="4182937"/>
            <a:ext cx="1516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Radio DEP450</a:t>
            </a:r>
          </a:p>
        </p:txBody>
      </p:sp>
      <p:pic>
        <p:nvPicPr>
          <p:cNvPr id="3074" name="Picture 2" descr="C:\Users\Dorina\Pictures\fotos_radios\DEP450_right.jpg"/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359" b="6700"/>
          <a:stretch/>
        </p:blipFill>
        <p:spPr bwMode="auto">
          <a:xfrm>
            <a:off x="5742384" y="0"/>
            <a:ext cx="3960440" cy="475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6" t="20368" r="36976" b="16049"/>
          <a:stretch/>
        </p:blipFill>
        <p:spPr>
          <a:xfrm>
            <a:off x="269776" y="0"/>
            <a:ext cx="2016224" cy="475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051927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D97F7220-1D9D-81EF-FCF2-A2DAAFB8A3D3}"/>
              </a:ext>
            </a:extLst>
          </p:cNvPr>
          <p:cNvSpPr txBox="1"/>
          <p:nvPr/>
        </p:nvSpPr>
        <p:spPr>
          <a:xfrm>
            <a:off x="195346" y="2251670"/>
            <a:ext cx="2666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ELEGANTE Y DISCRETO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AB0641CC-17BC-9E90-4209-207C7929815F}"/>
              </a:ext>
            </a:extLst>
          </p:cNvPr>
          <p:cNvSpPr txBox="1"/>
          <p:nvPr/>
        </p:nvSpPr>
        <p:spPr>
          <a:xfrm>
            <a:off x="135185" y="2721049"/>
            <a:ext cx="30869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1600" dirty="0" err="1"/>
              <a:t>Confiable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todo</a:t>
            </a:r>
            <a:r>
              <a:rPr lang="en-US" sz="1600" dirty="0"/>
              <a:t> </a:t>
            </a:r>
            <a:r>
              <a:rPr lang="en-US" sz="1600" dirty="0" err="1"/>
              <a:t>tipo</a:t>
            </a:r>
            <a:r>
              <a:rPr lang="en-US" sz="1600" dirty="0"/>
              <a:t> de </a:t>
            </a:r>
            <a:r>
              <a:rPr lang="en-US" sz="1600" dirty="0" err="1"/>
              <a:t>clima</a:t>
            </a:r>
            <a:endParaRPr lang="en-US" sz="1600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/>
              <a:t>Delgado y ligero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 err="1"/>
              <a:t>Duracion</a:t>
            </a:r>
            <a:r>
              <a:rPr lang="en-US" sz="1600" dirty="0"/>
              <a:t> de la </a:t>
            </a:r>
            <a:r>
              <a:rPr lang="en-US" sz="1600" dirty="0" err="1"/>
              <a:t>bateria</a:t>
            </a:r>
            <a:r>
              <a:rPr lang="en-US" sz="1600" dirty="0"/>
              <a:t> para un </a:t>
            </a:r>
            <a:r>
              <a:rPr lang="en-US" sz="1600" dirty="0" err="1"/>
              <a:t>turno</a:t>
            </a:r>
            <a:r>
              <a:rPr lang="en-US" sz="1600" dirty="0"/>
              <a:t> </a:t>
            </a:r>
            <a:r>
              <a:rPr lang="en-US" sz="1600" dirty="0" err="1"/>
              <a:t>completo</a:t>
            </a:r>
            <a:endParaRPr lang="en-US" sz="1600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8AEE4618-FAE3-4FF6-9795-D35757144B18}"/>
              </a:ext>
            </a:extLst>
          </p:cNvPr>
          <p:cNvSpPr txBox="1"/>
          <p:nvPr/>
        </p:nvSpPr>
        <p:spPr>
          <a:xfrm>
            <a:off x="3294112" y="2230724"/>
            <a:ext cx="2333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</a:rPr>
              <a:t>HAGASE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ESCUCHAR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5A2A72B0-2556-8079-C2D8-283B3A4E9AE8}"/>
              </a:ext>
            </a:extLst>
          </p:cNvPr>
          <p:cNvSpPr txBox="1"/>
          <p:nvPr/>
        </p:nvSpPr>
        <p:spPr>
          <a:xfrm>
            <a:off x="3294112" y="2718147"/>
            <a:ext cx="2448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1600" dirty="0" err="1"/>
              <a:t>Bloquea</a:t>
            </a:r>
            <a:r>
              <a:rPr lang="en-US" sz="1600" dirty="0"/>
              <a:t> </a:t>
            </a:r>
            <a:r>
              <a:rPr lang="en-US" sz="1600" dirty="0" err="1"/>
              <a:t>el</a:t>
            </a:r>
            <a:r>
              <a:rPr lang="en-US" sz="1600" dirty="0"/>
              <a:t> </a:t>
            </a:r>
            <a:r>
              <a:rPr lang="en-US" sz="1600" dirty="0" err="1"/>
              <a:t>ruido</a:t>
            </a:r>
            <a:endParaRPr lang="en-US" sz="1600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 err="1"/>
              <a:t>Distancia</a:t>
            </a:r>
            <a:r>
              <a:rPr lang="en-US" sz="1600" dirty="0"/>
              <a:t> Mejorada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 err="1"/>
              <a:t>Escuche</a:t>
            </a:r>
            <a:r>
              <a:rPr lang="en-US" sz="1600" dirty="0"/>
              <a:t> </a:t>
            </a:r>
            <a:r>
              <a:rPr lang="en-US" sz="1600" dirty="0" err="1"/>
              <a:t>claramente</a:t>
            </a:r>
            <a:endParaRPr lang="en-US" sz="1600" dirty="0"/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574602B8-0BCC-1725-B0F4-D02511C0903D}"/>
              </a:ext>
            </a:extLst>
          </p:cNvPr>
          <p:cNvSpPr txBox="1"/>
          <p:nvPr/>
        </p:nvSpPr>
        <p:spPr>
          <a:xfrm>
            <a:off x="5670376" y="2231270"/>
            <a:ext cx="3338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solidFill>
                  <a:srgbClr val="0070C0"/>
                </a:solidFill>
              </a:rPr>
              <a:t>TRABAJE</a:t>
            </a:r>
            <a:r>
              <a:rPr lang="en-US" b="1" dirty="0" smtClean="0">
                <a:solidFill>
                  <a:srgbClr val="0070C0"/>
                </a:solidFill>
              </a:rPr>
              <a:t> SIN </a:t>
            </a:r>
            <a:r>
              <a:rPr lang="en-US" b="1" dirty="0" err="1" smtClean="0">
                <a:solidFill>
                  <a:srgbClr val="0070C0"/>
                </a:solidFill>
              </a:rPr>
              <a:t>INTERRUPCIONES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A23F86EA-07A1-7086-C6BF-F84979F96475}"/>
              </a:ext>
            </a:extLst>
          </p:cNvPr>
          <p:cNvSpPr txBox="1"/>
          <p:nvPr/>
        </p:nvSpPr>
        <p:spPr>
          <a:xfrm>
            <a:off x="5737819" y="2718147"/>
            <a:ext cx="33889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1600" dirty="0" err="1"/>
              <a:t>Experiencia</a:t>
            </a:r>
            <a:r>
              <a:rPr lang="en-US" sz="1600" dirty="0"/>
              <a:t> de usuario </a:t>
            </a:r>
            <a:r>
              <a:rPr lang="en-US" sz="1600" dirty="0" err="1"/>
              <a:t>simplificada</a:t>
            </a:r>
            <a:endParaRPr lang="en-US" sz="1600" dirty="0"/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/>
              <a:t>Punto clave infallible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n-US" sz="1600" dirty="0" err="1"/>
              <a:t>Integracion</a:t>
            </a:r>
            <a:r>
              <a:rPr lang="en-US" sz="1600" dirty="0"/>
              <a:t> perfecta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520" y="607272"/>
            <a:ext cx="1108544" cy="1108544"/>
          </a:xfrm>
          <a:prstGeom prst="rect">
            <a:avLst/>
          </a:prstGeom>
        </p:spPr>
      </p:pic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517" y="466146"/>
            <a:ext cx="1390795" cy="1390795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24" y="341883"/>
            <a:ext cx="1105583" cy="15150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2877606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0C5672F-D49F-4DF5-A57F-A9F3ADD91C4A}"/>
              </a:ext>
            </a:extLst>
          </p:cNvPr>
          <p:cNvSpPr txBox="1"/>
          <p:nvPr/>
        </p:nvSpPr>
        <p:spPr>
          <a:xfrm>
            <a:off x="1853952" y="341883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CONFIABLE EN TODO </a:t>
            </a:r>
            <a:r>
              <a:rPr lang="en-US" sz="2400" b="1" dirty="0">
                <a:solidFill>
                  <a:srgbClr val="0070C0"/>
                </a:solidFill>
              </a:rPr>
              <a:t>TIPO DE CLIMA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81144CB-AA99-C8EC-182C-E15509E210E6}"/>
              </a:ext>
            </a:extLst>
          </p:cNvPr>
          <p:cNvSpPr txBox="1"/>
          <p:nvPr/>
        </p:nvSpPr>
        <p:spPr>
          <a:xfrm>
            <a:off x="1853952" y="917947"/>
            <a:ext cx="67687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600" i="0" u="none" strike="noStrike" baseline="0" dirty="0">
                <a:solidFill>
                  <a:schemeClr val="tx1">
                    <a:lumMod val="50000"/>
                  </a:schemeClr>
                </a:solidFill>
                <a:latin typeface="RobotoCondensed-Bold"/>
              </a:rPr>
              <a:t>PROBADO PARA SATISFACER ESTÁNDARES MILITARES,</a:t>
            </a:r>
          </a:p>
          <a:p>
            <a:pPr algn="l"/>
            <a:r>
              <a:rPr lang="es-ES" sz="1600" i="0" u="none" strike="noStrike" baseline="0" dirty="0">
                <a:solidFill>
                  <a:schemeClr val="tx1">
                    <a:lumMod val="50000"/>
                  </a:schemeClr>
                </a:solidFill>
                <a:latin typeface="RobotoCondensed-Bold"/>
              </a:rPr>
              <a:t>DISEÑADO PARA SOPORTAR A LOS GOLPES Y CAÍDAS</a:t>
            </a:r>
          </a:p>
          <a:p>
            <a:pPr algn="l"/>
            <a:r>
              <a:rPr lang="es-ES" sz="1600" i="0" u="none" strike="noStrike" baseline="0" dirty="0">
                <a:solidFill>
                  <a:schemeClr val="tx1">
                    <a:lumMod val="50000"/>
                  </a:schemeClr>
                </a:solidFill>
                <a:latin typeface="RobotoCondensed-Bold"/>
              </a:rPr>
              <a:t>DE UN DÍA DE TRABAJO</a:t>
            </a:r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2E6CD3E-DFD4-7CBE-23F4-F46E056B7EB2}"/>
              </a:ext>
            </a:extLst>
          </p:cNvPr>
          <p:cNvSpPr txBox="1"/>
          <p:nvPr/>
        </p:nvSpPr>
        <p:spPr>
          <a:xfrm>
            <a:off x="1853952" y="1982385"/>
            <a:ext cx="6336704" cy="263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150000"/>
              </a:lnSpc>
              <a:buSzPct val="100000"/>
              <a:buFont typeface="Arial" pitchFamily="34" charset="0"/>
              <a:buChar char="•"/>
            </a:pPr>
            <a:r>
              <a:rPr lang="es-ES" sz="1600" b="0" i="0" u="none" strike="noStrike" baseline="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Cumple con los requisitos </a:t>
            </a:r>
            <a:r>
              <a:rPr lang="es-ES" sz="1600" b="0" i="0" u="none" strike="noStrike" baseline="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MIL-STD-810 </a:t>
            </a:r>
            <a:r>
              <a:rPr lang="en-US" sz="1600" b="0" i="0" u="none" strike="noStrike" baseline="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en </a:t>
            </a:r>
            <a:r>
              <a:rPr lang="en-US" sz="1600" b="0" i="0" u="none" strike="noStrike" baseline="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11 </a:t>
            </a:r>
            <a:r>
              <a:rPr lang="en-US" sz="1600" b="0" i="0" u="none" strike="noStrike" baseline="0" dirty="0" err="1">
                <a:solidFill>
                  <a:schemeClr val="tx1">
                    <a:lumMod val="50000"/>
                  </a:schemeClr>
                </a:solidFill>
                <a:latin typeface="+mj-lt"/>
              </a:rPr>
              <a:t>condiciones</a:t>
            </a:r>
            <a:r>
              <a:rPr lang="en-US" sz="1600" b="0" i="0" u="none" strike="noStrike" baseline="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600" b="0" i="0" u="none" strike="noStrike" baseline="0" dirty="0" err="1">
                <a:solidFill>
                  <a:schemeClr val="tx1">
                    <a:lumMod val="50000"/>
                  </a:schemeClr>
                </a:solidFill>
                <a:latin typeface="+mj-lt"/>
              </a:rPr>
              <a:t>ambientales</a:t>
            </a:r>
            <a:endParaRPr lang="en-US" sz="1600" b="0" i="0" u="none" strike="noStrike" baseline="0" dirty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marL="285750" indent="-285750" algn="l">
              <a:lnSpc>
                <a:spcPct val="150000"/>
              </a:lnSpc>
              <a:buSzPct val="100000"/>
              <a:buFont typeface="Arial" pitchFamily="34" charset="0"/>
              <a:buChar char="•"/>
            </a:pPr>
            <a:r>
              <a:rPr lang="es-ES" sz="1600" b="0" i="0" u="none" strike="noStrike" baseline="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Soporta </a:t>
            </a:r>
            <a:r>
              <a:rPr lang="es-ES" sz="1600" b="0" i="0" u="none" strike="noStrike" baseline="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un riguroso Programa de Prueba de Vida </a:t>
            </a:r>
            <a:r>
              <a:rPr lang="es-ES" sz="1600" b="0" i="0" u="none" strike="noStrike" baseline="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Acelerada (</a:t>
            </a:r>
            <a:r>
              <a:rPr lang="es-ES" sz="1600" b="0" i="0" u="none" strike="noStrike" baseline="0" dirty="0" err="1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ALT</a:t>
            </a:r>
            <a:r>
              <a:rPr lang="es-ES" sz="1600" b="0" i="0" u="none" strike="noStrike" baseline="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), que simula hasta 5 años de uso en el </a:t>
            </a:r>
            <a:r>
              <a:rPr lang="es-ES" sz="1600" b="0" i="0" u="none" strike="noStrike" baseline="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campo.</a:t>
            </a:r>
            <a:endParaRPr lang="es-ES" sz="1600" b="0" i="0" u="none" strike="noStrike" baseline="0" dirty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marL="285750" indent="-285750" algn="l">
              <a:lnSpc>
                <a:spcPct val="150000"/>
              </a:lnSpc>
              <a:buSzPct val="100000"/>
              <a:buFont typeface="Arial" pitchFamily="34" charset="0"/>
              <a:buChar char="•"/>
            </a:pPr>
            <a:r>
              <a:rPr lang="es-ES" sz="1600" b="0" i="0" u="none" strike="noStrike" baseline="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IP55</a:t>
            </a:r>
            <a:r>
              <a:rPr lang="es-ES" sz="1600" b="0" i="0" u="none" strike="noStrike" baseline="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: protegido contra partículas de polvo </a:t>
            </a:r>
            <a:r>
              <a:rPr lang="es-ES" sz="1600" b="0" i="0" u="none" strike="noStrike" baseline="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y chorros </a:t>
            </a:r>
            <a:r>
              <a:rPr lang="es-ES" sz="1600" b="0" i="0" u="none" strike="noStrike" baseline="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de agua de baja presión en cualquier </a:t>
            </a:r>
            <a:r>
              <a:rPr lang="es-ES" sz="1600" b="0" i="0" u="none" strike="noStrike" baseline="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ángulo.</a:t>
            </a:r>
            <a:endParaRPr lang="es-ES" sz="1600" b="0" i="0" u="none" strike="noStrike" baseline="0" dirty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marL="285750" indent="-285750" algn="l">
              <a:lnSpc>
                <a:spcPct val="150000"/>
              </a:lnSpc>
              <a:buSzPct val="100000"/>
              <a:buFont typeface="Arial" pitchFamily="34" charset="0"/>
              <a:buChar char="•"/>
            </a:pPr>
            <a:r>
              <a:rPr lang="es-ES" sz="1600" b="0" i="0" u="none" strike="noStrike" baseline="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Diseño </a:t>
            </a:r>
            <a:r>
              <a:rPr lang="es-ES" sz="1600" b="0" i="0" u="none" strike="noStrike" baseline="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reforzado para resistir </a:t>
            </a:r>
            <a:r>
              <a:rPr lang="es-ES" sz="1600" b="0" i="0" u="none" strike="noStrike" baseline="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impactos.</a:t>
            </a:r>
            <a:endParaRPr lang="es-ES" sz="1600" b="0" i="0" u="none" strike="noStrike" baseline="0" dirty="0">
              <a:solidFill>
                <a:schemeClr val="tx1">
                  <a:lumMod val="50000"/>
                </a:schemeClr>
              </a:solidFill>
              <a:latin typeface="+mj-lt"/>
            </a:endParaRPr>
          </a:p>
          <a:p>
            <a:pPr marL="285750" indent="-285750" algn="l">
              <a:lnSpc>
                <a:spcPct val="150000"/>
              </a:lnSpc>
              <a:buSzPct val="100000"/>
              <a:buFont typeface="Arial" pitchFamily="34" charset="0"/>
              <a:buChar char="•"/>
            </a:pPr>
            <a:r>
              <a:rPr lang="en-US" sz="1600" b="0" i="0" u="none" strike="noStrike" baseline="0" dirty="0" err="1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Apto</a:t>
            </a:r>
            <a:r>
              <a:rPr lang="en-US" sz="1600" b="0" i="0" u="none" strike="noStrike" baseline="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600" b="0" i="0" u="none" strike="noStrike" baseline="0" dirty="0" err="1">
                <a:solidFill>
                  <a:schemeClr val="tx1">
                    <a:lumMod val="50000"/>
                  </a:schemeClr>
                </a:solidFill>
                <a:latin typeface="+mj-lt"/>
              </a:rPr>
              <a:t>para</a:t>
            </a:r>
            <a:r>
              <a:rPr lang="en-US" sz="1600" b="0" i="0" u="none" strike="noStrike" baseline="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1600" b="0" i="0" u="none" strike="noStrike" baseline="0" dirty="0" err="1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guantes</a:t>
            </a:r>
            <a:r>
              <a:rPr lang="en-US" sz="1600" b="0" i="0" u="none" strike="noStrike" baseline="0" dirty="0" smtClean="0">
                <a:solidFill>
                  <a:schemeClr val="tx1">
                    <a:lumMod val="50000"/>
                  </a:schemeClr>
                </a:solidFill>
                <a:latin typeface="+mj-lt"/>
              </a:rPr>
              <a:t>.</a:t>
            </a:r>
            <a:endParaRPr lang="en-US" sz="1600" dirty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4099" name="Picture 3" descr="C:\Users\Dorina\Pictures\fotos_radios\R2-side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58" t="34345" r="41813" b="10917"/>
          <a:stretch/>
        </p:blipFill>
        <p:spPr bwMode="auto">
          <a:xfrm>
            <a:off x="-275732" y="0"/>
            <a:ext cx="1442630" cy="472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825494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6667633-8423-35B5-A108-3EA0474B1B00}"/>
              </a:ext>
            </a:extLst>
          </p:cNvPr>
          <p:cNvSpPr txBox="1"/>
          <p:nvPr/>
        </p:nvSpPr>
        <p:spPr>
          <a:xfrm>
            <a:off x="395444" y="376873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DELGADO Y </a:t>
            </a:r>
            <a:r>
              <a:rPr lang="en-US" sz="2400" b="1" dirty="0" err="1" smtClean="0"/>
              <a:t>LIGERO</a:t>
            </a:r>
            <a:endParaRPr lang="en-US" sz="2400" b="1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BBC9C899-8AA3-57E3-134A-426DF4673D95}"/>
              </a:ext>
            </a:extLst>
          </p:cNvPr>
          <p:cNvPicPr/>
          <p:nvPr/>
        </p:nvPicPr>
        <p:blipFill rotWithShape="1">
          <a:blip r:embed="rId2"/>
          <a:srcRect t="3337"/>
          <a:stretch/>
        </p:blipFill>
        <p:spPr>
          <a:xfrm>
            <a:off x="4031903" y="-1"/>
            <a:ext cx="846385" cy="46971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78ABF41-AF46-F09F-2055-6FABEC45DE3D}"/>
              </a:ext>
            </a:extLst>
          </p:cNvPr>
          <p:cNvSpPr txBox="1"/>
          <p:nvPr/>
        </p:nvSpPr>
        <p:spPr>
          <a:xfrm>
            <a:off x="413792" y="1277987"/>
            <a:ext cx="342536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Pesa</a:t>
            </a:r>
            <a:r>
              <a:rPr lang="en-US" sz="1600" dirty="0"/>
              <a:t> </a:t>
            </a:r>
            <a:r>
              <a:rPr lang="en-US" sz="1600" dirty="0" err="1"/>
              <a:t>menos</a:t>
            </a:r>
            <a:r>
              <a:rPr lang="en-US" sz="1600" dirty="0"/>
              <a:t> de 300 </a:t>
            </a:r>
            <a:r>
              <a:rPr lang="en-US" sz="1600" dirty="0" err="1"/>
              <a:t>gramos</a:t>
            </a:r>
            <a:r>
              <a:rPr lang="en-US" sz="1600" dirty="0"/>
              <a:t> </a:t>
            </a:r>
            <a:r>
              <a:rPr lang="en-US" sz="1600" dirty="0" err="1"/>
              <a:t>cuando</a:t>
            </a:r>
            <a:r>
              <a:rPr lang="en-US" sz="1600" dirty="0"/>
              <a:t> se </a:t>
            </a:r>
            <a:r>
              <a:rPr lang="en-US" sz="1600" dirty="0" err="1" smtClean="0"/>
              <a:t>utiliza</a:t>
            </a:r>
            <a:r>
              <a:rPr lang="en-US" sz="1600" dirty="0" smtClean="0"/>
              <a:t> Con </a:t>
            </a:r>
            <a:r>
              <a:rPr lang="en-US" sz="1600" dirty="0" err="1"/>
              <a:t>una</a:t>
            </a:r>
            <a:r>
              <a:rPr lang="en-US" sz="1600" dirty="0"/>
              <a:t> </a:t>
            </a:r>
            <a:r>
              <a:rPr lang="es-MX" sz="1600" dirty="0"/>
              <a:t>batería</a:t>
            </a:r>
            <a:r>
              <a:rPr lang="en-US" sz="1600" dirty="0"/>
              <a:t> de </a:t>
            </a:r>
            <a:r>
              <a:rPr lang="en-US" sz="1600" dirty="0" err="1"/>
              <a:t>alta</a:t>
            </a:r>
            <a:r>
              <a:rPr lang="en-US" sz="1600" dirty="0"/>
              <a:t> </a:t>
            </a:r>
            <a:r>
              <a:rPr lang="en-US" sz="1600" dirty="0" err="1" smtClean="0"/>
              <a:t>capacidad</a:t>
            </a:r>
            <a:r>
              <a:rPr lang="en-US" sz="1600" dirty="0" smtClean="0"/>
              <a:t>.</a:t>
            </a:r>
          </a:p>
          <a:p>
            <a:endParaRPr lang="en-US" sz="1600" dirty="0" smtClean="0"/>
          </a:p>
          <a:p>
            <a:r>
              <a:rPr lang="es-MX" sz="1600" dirty="0"/>
              <a:t>El elegante diseño se extiende a la tapa</a:t>
            </a:r>
          </a:p>
          <a:p>
            <a:r>
              <a:rPr lang="es-MX" sz="1600" dirty="0"/>
              <a:t>Protectora que gira para adaptarse al</a:t>
            </a:r>
          </a:p>
          <a:p>
            <a:r>
              <a:rPr lang="es-MX" sz="1600" dirty="0"/>
              <a:t>contorno de la radio</a:t>
            </a:r>
            <a:r>
              <a:rPr lang="es-MX" sz="1600" dirty="0" smtClean="0"/>
              <a:t>.</a:t>
            </a:r>
            <a:endParaRPr lang="es-MX" sz="16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193E2FA-EAEA-5BB4-80A7-ABA2B10E00C0}"/>
              </a:ext>
            </a:extLst>
          </p:cNvPr>
          <p:cNvSpPr txBox="1"/>
          <p:nvPr/>
        </p:nvSpPr>
        <p:spPr>
          <a:xfrm>
            <a:off x="5022304" y="384200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 smtClean="0"/>
              <a:t>DURACIÓN PARA UN TURNO COMPLETO</a:t>
            </a:r>
            <a:endParaRPr lang="es-MX" sz="2400" b="1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A2D4666-5CA2-F602-B034-F7E1B44EED5C}"/>
              </a:ext>
            </a:extLst>
          </p:cNvPr>
          <p:cNvSpPr txBox="1"/>
          <p:nvPr/>
        </p:nvSpPr>
        <p:spPr>
          <a:xfrm>
            <a:off x="5055164" y="1349995"/>
            <a:ext cx="3639548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MX" sz="1600" dirty="0"/>
              <a:t>Batería Delgada de 2100 </a:t>
            </a:r>
            <a:r>
              <a:rPr lang="es-MX" sz="1600" dirty="0" err="1" smtClean="0"/>
              <a:t>mAh</a:t>
            </a:r>
            <a:r>
              <a:rPr lang="es-MX" sz="1600" dirty="0" smtClean="0"/>
              <a:t>.</a:t>
            </a:r>
            <a:endParaRPr lang="es-MX" sz="1600" dirty="0"/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s-MX" sz="1600" dirty="0"/>
              <a:t>Batería de alta densidad de 2300 </a:t>
            </a:r>
            <a:r>
              <a:rPr lang="es-MX" sz="1600" dirty="0" err="1" smtClean="0"/>
              <a:t>mAh</a:t>
            </a:r>
            <a:r>
              <a:rPr lang="es-MX" sz="1600" dirty="0" smtClean="0"/>
              <a:t> </a:t>
            </a:r>
            <a:r>
              <a:rPr lang="es-MX" sz="1600" dirty="0"/>
              <a:t>standard y dual </a:t>
            </a:r>
            <a:r>
              <a:rPr lang="es-MX" sz="1600" dirty="0" smtClean="0"/>
              <a:t>(opcional).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1600" dirty="0"/>
              <a:t>La </a:t>
            </a:r>
            <a:r>
              <a:rPr lang="es-MX" sz="1600" dirty="0"/>
              <a:t>batería</a:t>
            </a:r>
            <a:r>
              <a:rPr lang="en-US" sz="1600" dirty="0"/>
              <a:t> Delgada y la </a:t>
            </a:r>
            <a:r>
              <a:rPr lang="en-US" sz="1600" dirty="0" err="1"/>
              <a:t>opcional</a:t>
            </a:r>
            <a:r>
              <a:rPr lang="en-US" sz="1600" dirty="0"/>
              <a:t> </a:t>
            </a:r>
            <a:r>
              <a:rPr lang="en-US" sz="1600" dirty="0" err="1"/>
              <a:t>puede</a:t>
            </a:r>
            <a:r>
              <a:rPr lang="en-US" sz="1600" dirty="0"/>
              <a:t> </a:t>
            </a:r>
            <a:r>
              <a:rPr lang="en-US" sz="1600" dirty="0" err="1" smtClean="0"/>
              <a:t>operar</a:t>
            </a:r>
            <a:r>
              <a:rPr lang="en-US" sz="1600" dirty="0" smtClean="0"/>
              <a:t> </a:t>
            </a:r>
            <a:r>
              <a:rPr lang="en-US" sz="1600" dirty="0"/>
              <a:t>en </a:t>
            </a:r>
            <a:r>
              <a:rPr lang="en-US" sz="1600" dirty="0" smtClean="0"/>
              <a:t>hasta</a:t>
            </a:r>
            <a:r>
              <a:rPr lang="es-MX" sz="16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-</a:t>
            </a:r>
            <a:r>
              <a:rPr lang="es-MX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4º</a:t>
            </a:r>
            <a:r>
              <a:rPr lang="es-MX" sz="1600" spc="-5" dirty="0" smtClean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s-MX" sz="1600" dirty="0" err="1" smtClean="0">
                <a:latin typeface="Calibri" panose="020F0502020204030204" pitchFamily="34" charset="0"/>
                <a:ea typeface="Calibri" panose="020F0502020204030204" pitchFamily="34" charset="0"/>
              </a:rPr>
              <a:t>Fahrenhait</a:t>
            </a:r>
            <a:r>
              <a:rPr lang="es-MX" sz="1600" dirty="0" smtClean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en-US" sz="1600" dirty="0"/>
          </a:p>
          <a:p>
            <a:endParaRPr lang="es-MX" sz="1400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="" xmlns:a16="http://schemas.microsoft.com/office/drawing/2014/main" id="{B12CC3D3-7684-B4DD-1330-FAB6E3C890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625414"/>
              </p:ext>
            </p:extLst>
          </p:nvPr>
        </p:nvGraphicFramePr>
        <p:xfrm>
          <a:off x="629816" y="3341914"/>
          <a:ext cx="2854488" cy="1195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1496">
                  <a:extLst>
                    <a:ext uri="{9D8B030D-6E8A-4147-A177-3AD203B41FA5}">
                      <a16:colId xmlns="" xmlns:a16="http://schemas.microsoft.com/office/drawing/2014/main" val="3429404626"/>
                    </a:ext>
                  </a:extLst>
                </a:gridCol>
                <a:gridCol w="951496">
                  <a:extLst>
                    <a:ext uri="{9D8B030D-6E8A-4147-A177-3AD203B41FA5}">
                      <a16:colId xmlns="" xmlns:a16="http://schemas.microsoft.com/office/drawing/2014/main" val="3765228386"/>
                    </a:ext>
                  </a:extLst>
                </a:gridCol>
                <a:gridCol w="951496">
                  <a:extLst>
                    <a:ext uri="{9D8B030D-6E8A-4147-A177-3AD203B41FA5}">
                      <a16:colId xmlns="" xmlns:a16="http://schemas.microsoft.com/office/drawing/2014/main" val="3396501315"/>
                    </a:ext>
                  </a:extLst>
                </a:gridCol>
              </a:tblGrid>
              <a:tr h="643927">
                <a:tc>
                  <a:txBody>
                    <a:bodyPr/>
                    <a:lstStyle/>
                    <a:p>
                      <a:pPr algn="ctr"/>
                      <a:r>
                        <a:rPr lang="es-MX" sz="1200" noProof="0" dirty="0"/>
                        <a:t>Peso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noProof="0" dirty="0"/>
                        <a:t>Batería delgada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noProof="0" dirty="0"/>
                        <a:t>Batería de alta capacidad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26710303"/>
                  </a:ext>
                </a:extLst>
              </a:tr>
              <a:tr h="275969">
                <a:tc>
                  <a:txBody>
                    <a:bodyPr/>
                    <a:lstStyle/>
                    <a:p>
                      <a:pPr algn="ctr"/>
                      <a:r>
                        <a:rPr lang="es-MX" sz="1200" noProof="0" dirty="0"/>
                        <a:t>DEP450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noProof="0" dirty="0"/>
                        <a:t>341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noProof="0" dirty="0"/>
                        <a:t>346 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82174654"/>
                  </a:ext>
                </a:extLst>
              </a:tr>
              <a:tr h="275969">
                <a:tc>
                  <a:txBody>
                    <a:bodyPr/>
                    <a:lstStyle/>
                    <a:p>
                      <a:pPr algn="ctr"/>
                      <a:r>
                        <a:rPr lang="es-MX" sz="1200" noProof="0" dirty="0"/>
                        <a:t>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noProof="0" dirty="0"/>
                        <a:t>261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200" noProof="0" dirty="0"/>
                        <a:t>286 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5652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5310442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DABDCF2-7BA5-B4B5-E171-56EF0532B18A}"/>
              </a:ext>
            </a:extLst>
          </p:cNvPr>
          <p:cNvSpPr txBox="1"/>
          <p:nvPr/>
        </p:nvSpPr>
        <p:spPr>
          <a:xfrm>
            <a:off x="2646040" y="341883"/>
            <a:ext cx="2681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H</a:t>
            </a:r>
            <a:r>
              <a:rPr lang="es-MX" sz="2400" b="1" dirty="0" smtClean="0"/>
              <a:t>Á</a:t>
            </a:r>
            <a:r>
              <a:rPr lang="en-US" sz="2400" b="1" dirty="0" err="1" smtClean="0"/>
              <a:t>GASE</a:t>
            </a:r>
            <a:r>
              <a:rPr lang="en-US" sz="2400" b="1" dirty="0" smtClean="0"/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ESCUCHAR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5FCE6D4-1313-98A9-FDBB-56BD29C917F8}"/>
              </a:ext>
            </a:extLst>
          </p:cNvPr>
          <p:cNvSpPr txBox="1"/>
          <p:nvPr/>
        </p:nvSpPr>
        <p:spPr>
          <a:xfrm>
            <a:off x="197768" y="1782043"/>
            <a:ext cx="228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Bloquea</a:t>
            </a:r>
            <a:r>
              <a:rPr lang="en-US" sz="2400" b="1" dirty="0"/>
              <a:t> </a:t>
            </a:r>
            <a:r>
              <a:rPr lang="en-US" sz="2400" b="1" dirty="0" err="1"/>
              <a:t>el</a:t>
            </a:r>
            <a:r>
              <a:rPr lang="en-US" sz="2400" b="1" dirty="0"/>
              <a:t> </a:t>
            </a:r>
            <a:r>
              <a:rPr lang="en-US" sz="2400" b="1" dirty="0" err="1"/>
              <a:t>ruido</a:t>
            </a:r>
            <a:endParaRPr lang="en-US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B261291-5F33-3B6C-4512-A8B94A54EC24}"/>
              </a:ext>
            </a:extLst>
          </p:cNvPr>
          <p:cNvSpPr txBox="1"/>
          <p:nvPr/>
        </p:nvSpPr>
        <p:spPr>
          <a:xfrm>
            <a:off x="3446290" y="1205979"/>
            <a:ext cx="53924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600" b="1" i="0" u="none" strike="noStrike" baseline="0" dirty="0">
                <a:latin typeface="RobotoCondensed-Bold"/>
              </a:rPr>
              <a:t>MOTOTRBO R2 BRILLA EN ENTORNOS RUIDOSOS</a:t>
            </a:r>
            <a:r>
              <a:rPr lang="es-ES" sz="1600" b="1" i="0" u="none" strike="noStrike" baseline="0" dirty="0" smtClean="0">
                <a:latin typeface="RobotoCondensed-Bold"/>
              </a:rPr>
              <a:t>; ESCUCHARÁ </a:t>
            </a:r>
            <a:r>
              <a:rPr lang="es-ES" sz="1600" b="1" i="0" u="none" strike="noStrike" baseline="0" dirty="0">
                <a:latin typeface="RobotoCondensed-Bold"/>
              </a:rPr>
              <a:t>Y SERÁ </a:t>
            </a:r>
            <a:r>
              <a:rPr lang="es-ES" sz="1600" b="1" i="0" u="none" strike="noStrike" baseline="0" dirty="0" smtClean="0">
                <a:latin typeface="RobotoCondensed-Bold"/>
              </a:rPr>
              <a:t>ESCUCHADO </a:t>
            </a:r>
            <a:r>
              <a:rPr lang="es-ES" sz="1600" b="1" i="0" u="none" strike="noStrike" baseline="0" dirty="0">
                <a:latin typeface="RobotoCondensed-Bold"/>
              </a:rPr>
              <a:t>DESDE </a:t>
            </a:r>
            <a:r>
              <a:rPr lang="es-ES" sz="1600" b="1" i="0" u="none" strike="noStrike" baseline="0" dirty="0" smtClean="0">
                <a:latin typeface="RobotoCondensed-Bold"/>
              </a:rPr>
              <a:t>TODOS LOS </a:t>
            </a:r>
            <a:r>
              <a:rPr lang="es-ES" sz="1600" b="1" i="0" u="none" strike="noStrike" baseline="0" dirty="0">
                <a:latin typeface="RobotoCondensed-Bold"/>
              </a:rPr>
              <a:t>RINCONES DEL ESPACIO DE TRABAJO</a:t>
            </a:r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F4A8620D-C410-BB70-93B8-70F0614F50D6}"/>
              </a:ext>
            </a:extLst>
          </p:cNvPr>
          <p:cNvSpPr txBox="1"/>
          <p:nvPr/>
        </p:nvSpPr>
        <p:spPr>
          <a:xfrm>
            <a:off x="3446291" y="2413853"/>
            <a:ext cx="539243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itchFamily="34" charset="0"/>
              <a:buChar char="•"/>
            </a:pPr>
            <a:r>
              <a:rPr lang="es-ES" sz="1600" b="0" i="0" u="none" strike="noStrike" baseline="0" dirty="0" smtClean="0">
                <a:latin typeface="+mj-lt"/>
              </a:rPr>
              <a:t>El </a:t>
            </a:r>
            <a:r>
              <a:rPr lang="es-ES" sz="1600" b="0" i="0" u="none" strike="noStrike" baseline="0" dirty="0">
                <a:latin typeface="+mj-lt"/>
              </a:rPr>
              <a:t>supresor de ruido SINC+ utiliza algoritmos </a:t>
            </a:r>
            <a:r>
              <a:rPr lang="es-ES" sz="1600" b="0" i="0" u="none" strike="noStrike" baseline="0" dirty="0" smtClean="0">
                <a:latin typeface="+mj-lt"/>
              </a:rPr>
              <a:t>avanzados para </a:t>
            </a:r>
            <a:r>
              <a:rPr lang="es-ES" sz="1600" b="0" i="0" u="none" strike="noStrike" baseline="0" dirty="0">
                <a:latin typeface="+mj-lt"/>
              </a:rPr>
              <a:t>separar y eliminar ruidos molestos.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s-ES" sz="1600" b="0" i="0" u="none" strike="noStrike" baseline="0" dirty="0" smtClean="0">
                <a:latin typeface="+mj-lt"/>
              </a:rPr>
              <a:t>Comuníquese </a:t>
            </a:r>
            <a:r>
              <a:rPr lang="es-ES" sz="1600" b="0" i="0" u="none" strike="noStrike" baseline="0" dirty="0">
                <a:latin typeface="+mj-lt"/>
              </a:rPr>
              <a:t>con claridad y manténgase seguro cerca </a:t>
            </a:r>
            <a:r>
              <a:rPr lang="es-ES" sz="1600" b="0" i="0" u="none" strike="noStrike" baseline="0" dirty="0" smtClean="0">
                <a:latin typeface="+mj-lt"/>
              </a:rPr>
              <a:t>de una </a:t>
            </a:r>
            <a:r>
              <a:rPr lang="es-ES" sz="1600" b="0" i="0" u="none" strike="noStrike" baseline="0" dirty="0">
                <a:latin typeface="+mj-lt"/>
              </a:rPr>
              <a:t>punzadora, un taladro neumático, una excavadora </a:t>
            </a:r>
            <a:r>
              <a:rPr lang="es-ES" sz="1600" b="0" i="0" u="none" strike="noStrike" baseline="0" dirty="0" smtClean="0">
                <a:latin typeface="+mj-lt"/>
              </a:rPr>
              <a:t>y </a:t>
            </a:r>
            <a:r>
              <a:rPr lang="en-US" sz="1600" dirty="0" smtClean="0">
                <a:latin typeface="+mj-lt"/>
              </a:rPr>
              <a:t>m</a:t>
            </a:r>
            <a:r>
              <a:rPr lang="en-US" sz="1600" b="0" i="0" u="none" strike="noStrike" baseline="0" dirty="0" smtClean="0">
                <a:latin typeface="+mj-lt"/>
              </a:rPr>
              <a:t>ucho</a:t>
            </a:r>
            <a:r>
              <a:rPr lang="en-US" sz="1600" dirty="0" smtClean="0">
                <a:latin typeface="+mj-lt"/>
              </a:rPr>
              <a:t> </a:t>
            </a:r>
            <a:r>
              <a:rPr lang="en-US" sz="1600" b="0" i="0" u="none" strike="noStrike" baseline="0" dirty="0" err="1">
                <a:latin typeface="+mj-lt"/>
              </a:rPr>
              <a:t>más</a:t>
            </a:r>
            <a:r>
              <a:rPr lang="en-US" sz="1600" b="0" i="0" u="none" strike="noStrike" baseline="0" dirty="0">
                <a:latin typeface="+mj-lt"/>
              </a:rPr>
              <a:t>.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s-ES" sz="1600" b="0" i="0" u="none" strike="noStrike" baseline="0" dirty="0" smtClean="0">
                <a:latin typeface="+mj-lt"/>
              </a:rPr>
              <a:t>El </a:t>
            </a:r>
            <a:r>
              <a:rPr lang="es-ES" sz="1600" b="0" i="0" u="none" strike="noStrike" baseline="0" dirty="0">
                <a:latin typeface="+mj-lt"/>
              </a:rPr>
              <a:t>altavoz fuerte y la baja distorsión garantiza que </a:t>
            </a:r>
            <a:r>
              <a:rPr lang="es-ES" sz="1600" b="0" i="0" u="none" strike="noStrike" baseline="0" dirty="0" smtClean="0">
                <a:latin typeface="+mj-lt"/>
              </a:rPr>
              <a:t>su mensaje </a:t>
            </a:r>
            <a:r>
              <a:rPr lang="es-ES" sz="1600" b="0" i="0" u="none" strike="noStrike" baseline="0" dirty="0">
                <a:latin typeface="+mj-lt"/>
              </a:rPr>
              <a:t>llegue fuerte y claro.</a:t>
            </a:r>
            <a:endParaRPr lang="en-US" sz="1600" dirty="0">
              <a:latin typeface="+mj-lt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="" xmlns:a16="http://schemas.microsoft.com/office/drawing/2014/main" id="{1B3AF217-A21D-29D4-5C7B-F11A35A0DB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9133418"/>
              </p:ext>
            </p:extLst>
          </p:nvPr>
        </p:nvGraphicFramePr>
        <p:xfrm>
          <a:off x="269776" y="2430115"/>
          <a:ext cx="296049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0492">
                  <a:extLst>
                    <a:ext uri="{9D8B030D-6E8A-4147-A177-3AD203B41FA5}">
                      <a16:colId xmlns="" xmlns:a16="http://schemas.microsoft.com/office/drawing/2014/main" val="674725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err="1"/>
                        <a:t>Potencia</a:t>
                      </a:r>
                      <a:r>
                        <a:rPr lang="en-US" sz="1400" dirty="0"/>
                        <a:t> del </a:t>
                      </a:r>
                      <a:r>
                        <a:rPr lang="en-US" sz="1400" dirty="0" err="1"/>
                        <a:t>altoparlante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169976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="" xmlns:a16="http://schemas.microsoft.com/office/drawing/2014/main" id="{1CA29828-C147-F231-77E7-61F90D29A0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073107"/>
              </p:ext>
            </p:extLst>
          </p:nvPr>
        </p:nvGraphicFramePr>
        <p:xfrm>
          <a:off x="269776" y="2790155"/>
          <a:ext cx="2960492" cy="609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64096">
                  <a:extLst>
                    <a:ext uri="{9D8B030D-6E8A-4147-A177-3AD203B41FA5}">
                      <a16:colId xmlns="" xmlns:a16="http://schemas.microsoft.com/office/drawing/2014/main" val="3658890115"/>
                    </a:ext>
                  </a:extLst>
                </a:gridCol>
                <a:gridCol w="2096396">
                  <a:extLst>
                    <a:ext uri="{9D8B030D-6E8A-4147-A177-3AD203B41FA5}">
                      <a16:colId xmlns="" xmlns:a16="http://schemas.microsoft.com/office/drawing/2014/main" val="1028671422"/>
                    </a:ext>
                  </a:extLst>
                </a:gridCol>
              </a:tblGrid>
              <a:tr h="303094">
                <a:tc>
                  <a:txBody>
                    <a:bodyPr/>
                    <a:lstStyle/>
                    <a:p>
                      <a:r>
                        <a:rPr lang="en-US" sz="1400" b="0" dirty="0"/>
                        <a:t>DEP450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0.5 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17061041"/>
                  </a:ext>
                </a:extLst>
              </a:tr>
              <a:tr h="303094">
                <a:tc>
                  <a:txBody>
                    <a:bodyPr/>
                    <a:lstStyle/>
                    <a:p>
                      <a:r>
                        <a:rPr lang="en-US" sz="1400" dirty="0"/>
                        <a:t>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1W nominal/ 3W </a:t>
                      </a:r>
                      <a:r>
                        <a:rPr lang="en-US" sz="1400" dirty="0" err="1"/>
                        <a:t>maximo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83614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8417259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4B9FC09-27D6-AD4E-EA06-4DD31C3F0600}"/>
              </a:ext>
            </a:extLst>
          </p:cNvPr>
          <p:cNvPicPr/>
          <p:nvPr/>
        </p:nvPicPr>
        <p:blipFill rotWithShape="1">
          <a:blip r:embed="rId2"/>
          <a:srcRect t="24595"/>
          <a:stretch/>
        </p:blipFill>
        <p:spPr>
          <a:xfrm>
            <a:off x="7038528" y="0"/>
            <a:ext cx="1440160" cy="46103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6B9BD31-3C03-4209-D6AC-624B27F3BEF2}"/>
              </a:ext>
            </a:extLst>
          </p:cNvPr>
          <p:cNvSpPr txBox="1"/>
          <p:nvPr/>
        </p:nvSpPr>
        <p:spPr>
          <a:xfrm>
            <a:off x="2574032" y="320798"/>
            <a:ext cx="35701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/>
              <a:t>DISTANCIA</a:t>
            </a:r>
            <a:r>
              <a:rPr lang="en-US" sz="2800" b="1" dirty="0" smtClean="0"/>
              <a:t> </a:t>
            </a:r>
            <a:r>
              <a:rPr lang="en-US" sz="2800" b="1" dirty="0" err="1" smtClean="0">
                <a:solidFill>
                  <a:srgbClr val="0070C0"/>
                </a:solidFill>
              </a:rPr>
              <a:t>MEJORADA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0AC2128-5D15-7CDF-CE09-09050C2DBD99}"/>
              </a:ext>
            </a:extLst>
          </p:cNvPr>
          <p:cNvSpPr txBox="1"/>
          <p:nvPr/>
        </p:nvSpPr>
        <p:spPr>
          <a:xfrm>
            <a:off x="1442088" y="891389"/>
            <a:ext cx="53804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600" b="1" i="0" u="none" strike="noStrike" baseline="0" dirty="0">
                <a:latin typeface="RobotoCondensed-Bold"/>
              </a:rPr>
              <a:t>R2 LE OFRECE LA MEJOR </a:t>
            </a:r>
            <a:r>
              <a:rPr lang="en-US" sz="1600" b="1" i="0" u="none" strike="noStrike" baseline="0" dirty="0">
                <a:latin typeface="RobotoCondensed-Bold"/>
              </a:rPr>
              <a:t>COBERTURA, INCLUSO EN LARGAS DISTANCIAS</a:t>
            </a:r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F995C72-7D6B-A7CB-5CFA-E419058A4B5E}"/>
              </a:ext>
            </a:extLst>
          </p:cNvPr>
          <p:cNvSpPr txBox="1"/>
          <p:nvPr/>
        </p:nvSpPr>
        <p:spPr>
          <a:xfrm>
            <a:off x="1421904" y="1682740"/>
            <a:ext cx="502037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itchFamily="34" charset="0"/>
              <a:buChar char="•"/>
            </a:pPr>
            <a:r>
              <a:rPr lang="es-ES" sz="1600" b="0" i="0" u="none" strike="noStrike" baseline="0" dirty="0" smtClean="0">
                <a:latin typeface="RobotoCondensed-Light"/>
              </a:rPr>
              <a:t>Superior </a:t>
            </a:r>
            <a:r>
              <a:rPr lang="es-ES" sz="1600" b="0" i="0" u="none" strike="noStrike" baseline="0" dirty="0">
                <a:latin typeface="RobotoCondensed-Light"/>
              </a:rPr>
              <a:t>alcance, gracias a </a:t>
            </a:r>
            <a:r>
              <a:rPr lang="es-ES" sz="1600" b="0" i="0" u="none" strike="noStrike" baseline="0" dirty="0" smtClean="0">
                <a:latin typeface="RobotoCondensed-Light"/>
              </a:rPr>
              <a:t>la </a:t>
            </a:r>
            <a:r>
              <a:rPr lang="en-US" sz="1600" b="0" i="0" u="none" strike="noStrike" baseline="0" dirty="0" err="1" smtClean="0">
                <a:latin typeface="RobotoCondensed-Light"/>
              </a:rPr>
              <a:t>sensibilidad</a:t>
            </a:r>
            <a:r>
              <a:rPr lang="en-US" sz="1600" b="0" i="0" u="none" strike="noStrike" baseline="0" dirty="0" smtClean="0">
                <a:latin typeface="RobotoCondensed-Light"/>
              </a:rPr>
              <a:t> </a:t>
            </a:r>
            <a:r>
              <a:rPr lang="en-US" sz="1600" b="0" i="0" u="none" strike="noStrike" baseline="0" dirty="0">
                <a:latin typeface="RobotoCondensed-Light"/>
              </a:rPr>
              <a:t>del receptor, </a:t>
            </a:r>
            <a:r>
              <a:rPr lang="en-US" sz="1600" b="0" i="0" u="none" strike="noStrike" baseline="0" dirty="0" err="1" smtClean="0">
                <a:latin typeface="RobotoCondensed-Light"/>
              </a:rPr>
              <a:t>las</a:t>
            </a:r>
            <a:r>
              <a:rPr lang="en-US" sz="1600" b="0" i="0" u="none" strike="noStrike" baseline="0" dirty="0" smtClean="0">
                <a:latin typeface="RobotoCondensed-Light"/>
              </a:rPr>
              <a:t> </a:t>
            </a:r>
            <a:r>
              <a:rPr lang="es-ES" sz="1600" b="0" i="0" u="none" strike="noStrike" baseline="0" dirty="0" smtClean="0">
                <a:latin typeface="RobotoCondensed-Light"/>
              </a:rPr>
              <a:t>antenas </a:t>
            </a:r>
            <a:r>
              <a:rPr lang="es-ES" sz="1600" b="0" i="0" u="none" strike="noStrike" baseline="0" dirty="0">
                <a:latin typeface="RobotoCondensed-Light"/>
              </a:rPr>
              <a:t>de alto </a:t>
            </a:r>
            <a:r>
              <a:rPr lang="es-ES" sz="1600" b="0" i="0" u="none" strike="noStrike" baseline="0" dirty="0" smtClean="0">
                <a:latin typeface="RobotoCondensed-Light"/>
              </a:rPr>
              <a:t>rendimiento </a:t>
            </a:r>
            <a:r>
              <a:rPr lang="es-ES" sz="1600" b="0" i="0" u="none" strike="noStrike" baseline="0" dirty="0">
                <a:latin typeface="RobotoCondensed-Light"/>
              </a:rPr>
              <a:t>y la alta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dirty="0" err="1">
                <a:latin typeface="RobotoCondensed-Light"/>
              </a:rPr>
              <a:t>I</a:t>
            </a:r>
            <a:r>
              <a:rPr lang="en-US" sz="1600" b="0" i="0" u="none" strike="noStrike" baseline="0" dirty="0" err="1" smtClean="0">
                <a:latin typeface="RobotoCondensed-Light"/>
              </a:rPr>
              <a:t>nmunidad</a:t>
            </a:r>
            <a:r>
              <a:rPr lang="en-US" sz="1600" b="0" i="0" u="none" strike="noStrike" baseline="0" dirty="0" smtClean="0">
                <a:latin typeface="RobotoCondensed-Light"/>
              </a:rPr>
              <a:t> </a:t>
            </a:r>
            <a:r>
              <a:rPr lang="en-US" sz="1600" b="0" i="0" u="none" strike="noStrike" baseline="0" dirty="0">
                <a:latin typeface="RobotoCondensed-Light"/>
              </a:rPr>
              <a:t>a </a:t>
            </a:r>
            <a:r>
              <a:rPr lang="en-US" sz="1600" b="0" i="0" u="none" strike="noStrike" baseline="0" dirty="0" err="1">
                <a:latin typeface="RobotoCondensed-Light"/>
              </a:rPr>
              <a:t>las</a:t>
            </a:r>
            <a:r>
              <a:rPr lang="en-US" sz="1600" b="0" i="0" u="none" strike="noStrike" baseline="0" dirty="0">
                <a:latin typeface="RobotoCondensed-Light"/>
              </a:rPr>
              <a:t> </a:t>
            </a:r>
            <a:r>
              <a:rPr lang="en-US" sz="1600" b="0" i="0" u="none" strike="noStrike" baseline="0" dirty="0" err="1" smtClean="0">
                <a:latin typeface="RobotoCondensed-Light"/>
              </a:rPr>
              <a:t>interferencias</a:t>
            </a:r>
            <a:r>
              <a:rPr lang="en-US" sz="1600" b="0" i="0" u="none" strike="noStrike" baseline="0" dirty="0" smtClean="0">
                <a:latin typeface="RobotoCondensed-Light"/>
              </a:rPr>
              <a:t> </a:t>
            </a:r>
            <a:r>
              <a:rPr lang="es-ES" sz="1600" b="0" i="0" u="none" strike="noStrike" baseline="0" dirty="0" smtClean="0">
                <a:latin typeface="RobotoCondensed-Light"/>
              </a:rPr>
              <a:t>Disfrute </a:t>
            </a:r>
            <a:r>
              <a:rPr lang="es-ES" sz="1600" b="0" i="0" u="none" strike="noStrike" baseline="0" dirty="0">
                <a:latin typeface="RobotoCondensed-Light"/>
              </a:rPr>
              <a:t>de un audio claro, </a:t>
            </a:r>
            <a:r>
              <a:rPr lang="es-ES" sz="1600" b="0" i="0" u="none" strike="noStrike" baseline="0" dirty="0" smtClean="0">
                <a:latin typeface="RobotoCondensed-Light"/>
              </a:rPr>
              <a:t>incluso </a:t>
            </a:r>
            <a:r>
              <a:rPr lang="en-US" sz="1600" b="0" i="0" u="none" strike="noStrike" baseline="0" dirty="0" smtClean="0">
                <a:latin typeface="RobotoCondensed-Light"/>
              </a:rPr>
              <a:t>en </a:t>
            </a:r>
            <a:r>
              <a:rPr lang="en-US" sz="1600" b="0" i="0" u="none" strike="noStrike" baseline="0" dirty="0" err="1">
                <a:latin typeface="RobotoCondensed-Light"/>
              </a:rPr>
              <a:t>grandes</a:t>
            </a:r>
            <a:r>
              <a:rPr lang="en-US" sz="1600" b="0" i="0" u="none" strike="noStrike" baseline="0" dirty="0">
                <a:latin typeface="RobotoCondensed-Light"/>
              </a:rPr>
              <a:t> </a:t>
            </a:r>
            <a:r>
              <a:rPr lang="en-US" sz="1600" b="0" i="0" u="none" strike="noStrike" baseline="0" dirty="0" err="1">
                <a:latin typeface="RobotoCondensed-Light"/>
              </a:rPr>
              <a:t>depósitos</a:t>
            </a:r>
            <a:r>
              <a:rPr lang="en-US" sz="1600" b="0" i="0" u="none" strike="noStrike" baseline="0" dirty="0">
                <a:latin typeface="RobotoCondensed-Light"/>
              </a:rPr>
              <a:t> o campos</a:t>
            </a:r>
            <a:endParaRPr lang="en-US" sz="1600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="" xmlns:a16="http://schemas.microsoft.com/office/drawing/2014/main" id="{2512B268-2DE1-018F-D702-02A10E138A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502187"/>
              </p:ext>
            </p:extLst>
          </p:nvPr>
        </p:nvGraphicFramePr>
        <p:xfrm>
          <a:off x="2178157" y="3294211"/>
          <a:ext cx="3708243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6081">
                  <a:extLst>
                    <a:ext uri="{9D8B030D-6E8A-4147-A177-3AD203B41FA5}">
                      <a16:colId xmlns="" xmlns:a16="http://schemas.microsoft.com/office/drawing/2014/main" val="4023735543"/>
                    </a:ext>
                  </a:extLst>
                </a:gridCol>
                <a:gridCol w="1236081">
                  <a:extLst>
                    <a:ext uri="{9D8B030D-6E8A-4147-A177-3AD203B41FA5}">
                      <a16:colId xmlns="" xmlns:a16="http://schemas.microsoft.com/office/drawing/2014/main" val="3472994442"/>
                    </a:ext>
                  </a:extLst>
                </a:gridCol>
                <a:gridCol w="1236081">
                  <a:extLst>
                    <a:ext uri="{9D8B030D-6E8A-4147-A177-3AD203B41FA5}">
                      <a16:colId xmlns="" xmlns:a16="http://schemas.microsoft.com/office/drawing/2014/main" val="3090223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Análogo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Digital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84370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DEP450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0.22 </a:t>
                      </a:r>
                      <a:r>
                        <a:rPr lang="en-US" dirty="0" err="1"/>
                        <a:t>uV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0.19 </a:t>
                      </a:r>
                      <a:r>
                        <a:rPr lang="en-US" dirty="0" err="1"/>
                        <a:t>uV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1978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0.18 </a:t>
                      </a:r>
                      <a:r>
                        <a:rPr lang="en-US" dirty="0" err="1"/>
                        <a:t>uV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0.16 </a:t>
                      </a:r>
                      <a:r>
                        <a:rPr lang="en-US" dirty="0" err="1"/>
                        <a:t>uV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99639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1768532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3EB9748-1E43-B954-4F64-6E0E493C8639}"/>
              </a:ext>
            </a:extLst>
          </p:cNvPr>
          <p:cNvSpPr txBox="1"/>
          <p:nvPr/>
        </p:nvSpPr>
        <p:spPr>
          <a:xfrm>
            <a:off x="1892113" y="341883"/>
            <a:ext cx="4786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/>
              <a:t>TRABAJE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SIN </a:t>
            </a:r>
            <a:r>
              <a:rPr lang="en-US" sz="2800" b="1" dirty="0" err="1" smtClean="0">
                <a:solidFill>
                  <a:srgbClr val="0070C0"/>
                </a:solidFill>
              </a:rPr>
              <a:t>INTERRUPCIONES</a:t>
            </a:r>
            <a:endParaRPr lang="en-US" sz="2800" b="1" dirty="0">
              <a:solidFill>
                <a:srgbClr val="0070C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8F5F6B6-4160-4381-A159-2487D74AC5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268868" y="203016"/>
            <a:ext cx="1137812" cy="43873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43AD790-E53B-AE7F-8AA4-73AE9436F91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208711" y="3494638"/>
            <a:ext cx="879475" cy="87947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EF8982EB-4951-84D6-D687-5466761DE55B}"/>
              </a:ext>
            </a:extLst>
          </p:cNvPr>
          <p:cNvCxnSpPr>
            <a:endCxn id="4" idx="3"/>
          </p:cNvCxnSpPr>
          <p:nvPr/>
        </p:nvCxnSpPr>
        <p:spPr>
          <a:xfrm flipH="1">
            <a:off x="6088186" y="3926686"/>
            <a:ext cx="1468714" cy="769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8843652-7C45-B453-A8FB-3B3F7330E75D}"/>
              </a:ext>
            </a:extLst>
          </p:cNvPr>
          <p:cNvSpPr txBox="1"/>
          <p:nvPr/>
        </p:nvSpPr>
        <p:spPr>
          <a:xfrm>
            <a:off x="1421904" y="1092161"/>
            <a:ext cx="58469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i="0" u="none" strike="noStrike" baseline="0" dirty="0">
                <a:latin typeface="RobotoCondensed-Bold"/>
              </a:rPr>
              <a:t>FUNCIONES FÁCILES DE </a:t>
            </a:r>
            <a:r>
              <a:rPr lang="en-US" sz="1600" b="1" i="0" u="none" strike="noStrike" baseline="0" dirty="0" err="1">
                <a:latin typeface="RobotoCondensed-Bold"/>
              </a:rPr>
              <a:t>PROGRAMAR</a:t>
            </a:r>
            <a:r>
              <a:rPr lang="en-US" sz="1600" b="1" i="0" u="none" strike="noStrike" baseline="0" dirty="0" smtClean="0">
                <a:latin typeface="RobotoCondensed-Bold"/>
              </a:rPr>
              <a:t>, </a:t>
            </a:r>
            <a:r>
              <a:rPr lang="en-US" sz="1600" b="1" i="0" u="none" strike="noStrike" baseline="0" dirty="0" err="1" smtClean="0">
                <a:latin typeface="RobotoCondensed-Bold"/>
              </a:rPr>
              <a:t>PENSADAS</a:t>
            </a:r>
            <a:r>
              <a:rPr lang="en-US" sz="1600" b="1" i="0" u="none" strike="noStrike" baseline="0" dirty="0" smtClean="0">
                <a:latin typeface="RobotoCondensed-Bold"/>
              </a:rPr>
              <a:t> </a:t>
            </a:r>
            <a:r>
              <a:rPr lang="en-US" sz="1600" b="1" i="0" u="none" strike="noStrike" baseline="0" dirty="0">
                <a:latin typeface="RobotoCondensed-Bold"/>
              </a:rPr>
              <a:t>PARA EL USUARIO.</a:t>
            </a:r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BE69061-DA34-E748-A610-BF5FFA90956C}"/>
              </a:ext>
            </a:extLst>
          </p:cNvPr>
          <p:cNvSpPr txBox="1"/>
          <p:nvPr/>
        </p:nvSpPr>
        <p:spPr>
          <a:xfrm>
            <a:off x="1421904" y="1724551"/>
            <a:ext cx="56166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itchFamily="34" charset="0"/>
              <a:buChar char="•"/>
            </a:pPr>
            <a:r>
              <a:rPr lang="en-US" sz="1600" b="0" i="0" u="none" strike="noStrike" baseline="0" dirty="0" smtClean="0">
                <a:latin typeface="RobotoCondensed-Light"/>
              </a:rPr>
              <a:t>2 </a:t>
            </a:r>
            <a:r>
              <a:rPr lang="en-US" sz="1600" b="0" i="0" u="none" strike="noStrike" baseline="0" dirty="0" err="1">
                <a:latin typeface="RobotoCondensed-Light"/>
              </a:rPr>
              <a:t>botones</a:t>
            </a:r>
            <a:r>
              <a:rPr lang="en-US" sz="1600" b="0" i="0" u="none" strike="noStrike" baseline="0" dirty="0">
                <a:latin typeface="RobotoCondensed-Light"/>
              </a:rPr>
              <a:t> </a:t>
            </a:r>
            <a:r>
              <a:rPr lang="en-US" sz="1600" b="0" i="0" u="none" strike="noStrike" baseline="0" dirty="0" err="1" smtClean="0">
                <a:latin typeface="RobotoCondensed-Light"/>
              </a:rPr>
              <a:t>programables</a:t>
            </a:r>
            <a:r>
              <a:rPr lang="en-US" sz="1600" b="0" i="0" u="none" strike="noStrike" baseline="0" dirty="0" smtClean="0">
                <a:latin typeface="RobotoCondensed-Light"/>
              </a:rPr>
              <a:t>.</a:t>
            </a:r>
            <a:endParaRPr lang="en-US" sz="1600" b="0" i="0" u="none" strike="noStrike" baseline="0" dirty="0">
              <a:latin typeface="RobotoCondensed-Light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es-ES" sz="1600" b="0" i="0" u="none" strike="noStrike" baseline="0" dirty="0" smtClean="0">
                <a:latin typeface="RobotoCondensed-Light"/>
              </a:rPr>
              <a:t>El </a:t>
            </a:r>
            <a:r>
              <a:rPr lang="es-ES" sz="1600" b="0" i="0" u="none" strike="noStrike" baseline="0" dirty="0">
                <a:latin typeface="RobotoCondensed-Light"/>
              </a:rPr>
              <a:t>escaneo prioritario dual </a:t>
            </a:r>
            <a:r>
              <a:rPr lang="es-ES" sz="1600" b="0" i="0" u="none" strike="noStrike" baseline="0" dirty="0" smtClean="0">
                <a:latin typeface="RobotoCondensed-Light"/>
              </a:rPr>
              <a:t>capta </a:t>
            </a:r>
            <a:r>
              <a:rPr lang="en-US" sz="1600" b="0" i="0" u="none" strike="noStrike" baseline="0" dirty="0" smtClean="0">
                <a:latin typeface="RobotoCondensed-Light"/>
              </a:rPr>
              <a:t>el </a:t>
            </a:r>
            <a:r>
              <a:rPr lang="en-US" sz="1600" b="0" i="0" u="none" strike="noStrike" baseline="0" dirty="0" err="1">
                <a:latin typeface="RobotoCondensed-Light"/>
              </a:rPr>
              <a:t>tráfico</a:t>
            </a:r>
            <a:r>
              <a:rPr lang="en-US" sz="1600" b="0" i="0" u="none" strike="noStrike" baseline="0" dirty="0">
                <a:latin typeface="RobotoCondensed-Light"/>
              </a:rPr>
              <a:t> </a:t>
            </a:r>
            <a:r>
              <a:rPr lang="en-US" sz="1600" b="0" i="0" u="none" strike="noStrike" baseline="0" dirty="0" err="1" smtClean="0">
                <a:latin typeface="RobotoCondensed-Light"/>
              </a:rPr>
              <a:t>importante</a:t>
            </a:r>
            <a:r>
              <a:rPr lang="en-US" sz="1600" b="0" i="0" u="none" strike="noStrike" baseline="0" dirty="0" smtClean="0">
                <a:latin typeface="RobotoCondensed-Light"/>
              </a:rPr>
              <a:t>.</a:t>
            </a:r>
            <a:endParaRPr lang="en-US" sz="1600" b="0" i="0" u="none" strike="noStrike" baseline="0" dirty="0">
              <a:latin typeface="RobotoCondensed-Light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en-US" sz="1600" b="0" i="0" u="none" strike="noStrike" baseline="0" dirty="0" err="1" smtClean="0">
                <a:latin typeface="RobotoCondensed-Light"/>
              </a:rPr>
              <a:t>Programe</a:t>
            </a:r>
            <a:r>
              <a:rPr lang="en-US" sz="1600" b="0" i="0" u="none" strike="noStrike" baseline="0" dirty="0" smtClean="0">
                <a:latin typeface="RobotoCondensed-Light"/>
              </a:rPr>
              <a:t> </a:t>
            </a:r>
            <a:r>
              <a:rPr lang="en-US" sz="1600" b="0" i="0" u="none" strike="noStrike" baseline="0" dirty="0">
                <a:latin typeface="RobotoCondensed-Light"/>
              </a:rPr>
              <a:t>un </a:t>
            </a:r>
            <a:r>
              <a:rPr lang="en-US" sz="1600" b="0" i="0" u="none" strike="noStrike" baseline="0" dirty="0" err="1">
                <a:latin typeface="RobotoCondensed-Light"/>
              </a:rPr>
              <a:t>recordatorio</a:t>
            </a:r>
            <a:r>
              <a:rPr lang="en-US" sz="1600" b="0" i="0" u="none" strike="noStrike" baseline="0" dirty="0">
                <a:latin typeface="RobotoCondensed-Light"/>
              </a:rPr>
              <a:t> </a:t>
            </a:r>
            <a:r>
              <a:rPr lang="en-US" sz="1600" b="0" i="0" u="none" strike="noStrike" baseline="0" dirty="0" err="1">
                <a:latin typeface="RobotoCondensed-Light"/>
              </a:rPr>
              <a:t>para</a:t>
            </a:r>
            <a:r>
              <a:rPr lang="en-US" sz="1600" b="0" i="0" u="none" strike="noStrike" baseline="0" dirty="0">
                <a:latin typeface="RobotoCondensed-Light"/>
              </a:rPr>
              <a:t> </a:t>
            </a:r>
            <a:r>
              <a:rPr lang="en-US" sz="1600" b="0" i="0" u="none" strike="noStrike" baseline="0" dirty="0" err="1" smtClean="0">
                <a:latin typeface="RobotoCondensed-Light"/>
              </a:rPr>
              <a:t>su</a:t>
            </a:r>
            <a:r>
              <a:rPr lang="en-US" sz="1600" b="0" i="0" u="none" strike="noStrike" baseline="0" dirty="0" smtClean="0">
                <a:latin typeface="RobotoCondensed-Light"/>
              </a:rPr>
              <a:t> Canal </a:t>
            </a:r>
            <a:r>
              <a:rPr lang="en-US" sz="1600" b="0" i="0" u="none" strike="noStrike" baseline="0" dirty="0">
                <a:latin typeface="RobotoCondensed-Light"/>
              </a:rPr>
              <a:t>de </a:t>
            </a:r>
            <a:r>
              <a:rPr lang="en-US" sz="1600" b="0" i="0" u="none" strike="noStrike" baseline="0" dirty="0" err="1">
                <a:latin typeface="RobotoCondensed-Light"/>
              </a:rPr>
              <a:t>Inicio</a:t>
            </a:r>
            <a:r>
              <a:rPr lang="en-US" sz="1600" b="0" i="0" u="none" strike="noStrike" baseline="0" dirty="0">
                <a:latin typeface="RobotoCondensed-Light"/>
              </a:rPr>
              <a:t> </a:t>
            </a:r>
            <a:r>
              <a:rPr lang="en-US" sz="1600" b="0" i="0" u="none" strike="noStrike" baseline="0" dirty="0" smtClean="0">
                <a:latin typeface="RobotoCondensed-Light"/>
              </a:rPr>
              <a:t>principal.</a:t>
            </a:r>
            <a:endParaRPr lang="en-US" sz="1600" b="0" i="0" u="none" strike="noStrike" baseline="0" dirty="0">
              <a:latin typeface="RobotoCondensed-Light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es-ES" sz="1600" b="0" i="0" u="none" strike="noStrike" baseline="0" dirty="0" smtClean="0">
                <a:latin typeface="RobotoCondensed-Light"/>
              </a:rPr>
              <a:t>Escanee </a:t>
            </a:r>
            <a:r>
              <a:rPr lang="es-ES" sz="1600" b="0" i="0" u="none" strike="noStrike" baseline="0" dirty="0">
                <a:latin typeface="RobotoCondensed-Light"/>
              </a:rPr>
              <a:t>el código QR en el dorso </a:t>
            </a:r>
            <a:r>
              <a:rPr lang="es-ES" sz="1600" b="0" i="0" u="none" strike="noStrike" baseline="0" dirty="0" smtClean="0">
                <a:latin typeface="RobotoCondensed-Light"/>
              </a:rPr>
              <a:t>del </a:t>
            </a:r>
            <a:r>
              <a:rPr lang="en-US" sz="1600" b="0" i="0" u="none" strike="noStrike" baseline="0" dirty="0" err="1" smtClean="0">
                <a:latin typeface="RobotoCondensed-Light"/>
              </a:rPr>
              <a:t>dispositivo</a:t>
            </a:r>
            <a:r>
              <a:rPr lang="en-US" sz="1600" b="0" i="0" u="none" strike="noStrike" baseline="0" dirty="0" smtClean="0">
                <a:latin typeface="RobotoCondensed-Light"/>
              </a:rPr>
              <a:t> </a:t>
            </a:r>
            <a:r>
              <a:rPr lang="en-US" sz="1600" b="0" i="0" u="none" strike="noStrike" baseline="0" dirty="0">
                <a:latin typeface="RobotoCondensed-Light"/>
              </a:rPr>
              <a:t>para </a:t>
            </a:r>
            <a:r>
              <a:rPr lang="en-US" sz="1600" b="0" i="0" u="none" strike="noStrike" baseline="0" dirty="0" err="1">
                <a:latin typeface="RobotoCondensed-Light"/>
              </a:rPr>
              <a:t>encontrar</a:t>
            </a:r>
            <a:r>
              <a:rPr lang="en-US" sz="1600" b="0" i="0" u="none" strike="noStrike" baseline="0" dirty="0">
                <a:latin typeface="RobotoCondensed-Light"/>
              </a:rPr>
              <a:t> la </a:t>
            </a:r>
            <a:r>
              <a:rPr lang="en-US" sz="1600" b="0" i="0" u="none" strike="noStrike" baseline="0" dirty="0" err="1">
                <a:latin typeface="RobotoCondensed-Light"/>
              </a:rPr>
              <a:t>página</a:t>
            </a:r>
            <a:r>
              <a:rPr lang="en-US" sz="1600" b="0" i="0" u="none" strike="noStrike" baseline="0" dirty="0">
                <a:latin typeface="RobotoCondensed-Light"/>
              </a:rPr>
              <a:t> </a:t>
            </a:r>
            <a:r>
              <a:rPr lang="en-US" sz="1600" b="0" i="0" u="none" strike="noStrike" baseline="0" dirty="0" smtClean="0">
                <a:latin typeface="RobotoCondensed-Light"/>
              </a:rPr>
              <a:t>de </a:t>
            </a:r>
            <a:r>
              <a:rPr lang="es-ES" sz="1600" b="0" i="0" u="none" strike="noStrike" baseline="0" dirty="0" smtClean="0">
                <a:latin typeface="RobotoCondensed-Light"/>
              </a:rPr>
              <a:t>Inicio </a:t>
            </a:r>
            <a:r>
              <a:rPr lang="es-ES" sz="1600" b="0" i="0" u="none" strike="noStrike" baseline="0" dirty="0">
                <a:latin typeface="RobotoCondensed-Light"/>
              </a:rPr>
              <a:t>y materiales de </a:t>
            </a:r>
            <a:r>
              <a:rPr lang="es-ES" sz="1600" b="0" i="0" u="none" strike="noStrike" baseline="0" dirty="0" smtClean="0">
                <a:latin typeface="RobotoCondensed-Light"/>
              </a:rPr>
              <a:t>soporte.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56540949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3B9B7FF1-94EC-2013-7BFB-D0B016F441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860409" y="1377518"/>
            <a:ext cx="1602055" cy="33568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918CEF9-57D3-5B23-4F1C-120AAB96EC5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967067" y="1430905"/>
            <a:ext cx="1583629" cy="330283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="" xmlns:a16="http://schemas.microsoft.com/office/drawing/2014/main" id="{7B2CC616-B523-C41A-6F15-234774EE7ECB}"/>
              </a:ext>
            </a:extLst>
          </p:cNvPr>
          <p:cNvCxnSpPr/>
          <p:nvPr/>
        </p:nvCxnSpPr>
        <p:spPr>
          <a:xfrm>
            <a:off x="4950296" y="2673662"/>
            <a:ext cx="2520280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A6B48B0B-1964-8858-26F8-EFA288947343}"/>
              </a:ext>
            </a:extLst>
          </p:cNvPr>
          <p:cNvCxnSpPr/>
          <p:nvPr/>
        </p:nvCxnSpPr>
        <p:spPr>
          <a:xfrm>
            <a:off x="4950296" y="3609766"/>
            <a:ext cx="2520280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579763C-FB36-9C1C-4C8D-BE24E23AC48D}"/>
              </a:ext>
            </a:extLst>
          </p:cNvPr>
          <p:cNvSpPr txBox="1"/>
          <p:nvPr/>
        </p:nvSpPr>
        <p:spPr>
          <a:xfrm>
            <a:off x="361968" y="1090414"/>
            <a:ext cx="4588328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u="none" strike="noStrike" baseline="0" dirty="0">
                <a:latin typeface="RobotoCondensed-Bold"/>
              </a:rPr>
              <a:t>PTT MÁS GRANDE</a:t>
            </a:r>
          </a:p>
          <a:p>
            <a:pPr algn="l"/>
            <a:r>
              <a:rPr lang="es-ES" sz="1600" b="0" i="0" u="none" strike="noStrike" baseline="0" dirty="0">
                <a:latin typeface="RobotoCondensed-Regular"/>
              </a:rPr>
              <a:t>El botón PTT más grande y el contorno</a:t>
            </a:r>
          </a:p>
          <a:p>
            <a:pPr algn="l"/>
            <a:r>
              <a:rPr lang="es-ES" sz="1600" b="0" i="0" u="none" strike="noStrike" baseline="0" dirty="0">
                <a:latin typeface="RobotoCondensed-Regular"/>
              </a:rPr>
              <a:t>renovado mejoran la percepción tacto</a:t>
            </a:r>
          </a:p>
          <a:p>
            <a:pPr algn="l"/>
            <a:r>
              <a:rPr lang="en-US" sz="1600" b="0" i="0" u="none" strike="noStrike" baseline="0" dirty="0">
                <a:latin typeface="RobotoCondensed-Regular"/>
              </a:rPr>
              <a:t>y la </a:t>
            </a:r>
            <a:r>
              <a:rPr lang="en-US" sz="1600" b="0" i="0" u="none" strike="noStrike" baseline="0" dirty="0" err="1">
                <a:latin typeface="RobotoCondensed-Regular"/>
              </a:rPr>
              <a:t>funcionalidad</a:t>
            </a:r>
            <a:r>
              <a:rPr lang="en-US" sz="1600" b="0" i="0" u="none" strike="noStrike" baseline="0" dirty="0">
                <a:latin typeface="RobotoCondensed-Regular"/>
              </a:rPr>
              <a:t>.</a:t>
            </a:r>
          </a:p>
          <a:p>
            <a:pPr algn="l"/>
            <a:endParaRPr lang="en-US" sz="1600" b="0" i="0" u="none" strike="noStrike" baseline="0" dirty="0">
              <a:latin typeface="RobotoCondensed-Regular"/>
            </a:endParaRPr>
          </a:p>
          <a:p>
            <a:pPr algn="l"/>
            <a:r>
              <a:rPr lang="en-US" b="1" i="0" u="none" strike="noStrike" baseline="0" dirty="0">
                <a:latin typeface="RobotoCondensed-Bold"/>
              </a:rPr>
              <a:t>LED MÁS BRILLANTE</a:t>
            </a:r>
          </a:p>
          <a:p>
            <a:pPr algn="l"/>
            <a:r>
              <a:rPr lang="es-ES" sz="1600" b="0" i="0" u="none" strike="noStrike" baseline="0" dirty="0">
                <a:latin typeface="RobotoCondensed-Regular"/>
              </a:rPr>
              <a:t>Mejor visibilidad desde la parte</a:t>
            </a:r>
          </a:p>
          <a:p>
            <a:pPr algn="l"/>
            <a:r>
              <a:rPr lang="en-US" sz="1600" b="0" i="0" u="none" strike="noStrike" baseline="0" dirty="0">
                <a:latin typeface="RobotoCondensed-Regular"/>
              </a:rPr>
              <a:t>superior y frontal del radio.</a:t>
            </a:r>
          </a:p>
          <a:p>
            <a:pPr algn="l"/>
            <a:endParaRPr lang="en-US" sz="1600" b="0" i="0" u="none" strike="noStrike" baseline="0" dirty="0">
              <a:latin typeface="RobotoCondensed-Regular"/>
            </a:endParaRPr>
          </a:p>
          <a:p>
            <a:pPr algn="l"/>
            <a:r>
              <a:rPr lang="en-US" b="1" i="0" u="none" strike="noStrike" baseline="0" dirty="0">
                <a:latin typeface="RobotoCondensed-Bold"/>
              </a:rPr>
              <a:t>CONTROLES CONSISTENTES</a:t>
            </a:r>
          </a:p>
          <a:p>
            <a:pPr algn="l"/>
            <a:r>
              <a:rPr lang="en-US" sz="1600" b="0" i="0" u="none" strike="noStrike" baseline="0" dirty="0" err="1">
                <a:latin typeface="RobotoCondensed-Regular"/>
              </a:rPr>
              <a:t>Consistencia</a:t>
            </a:r>
            <a:r>
              <a:rPr lang="en-US" sz="1600" b="0" i="0" u="none" strike="noStrike" baseline="0" dirty="0">
                <a:latin typeface="RobotoCondensed-Regular"/>
              </a:rPr>
              <a:t> </a:t>
            </a:r>
            <a:r>
              <a:rPr lang="en-US" sz="1600" b="0" i="0" u="none" strike="noStrike" baseline="0" dirty="0" err="1">
                <a:latin typeface="RobotoCondensed-Regular"/>
              </a:rPr>
              <a:t>en</a:t>
            </a:r>
            <a:r>
              <a:rPr lang="en-US" sz="1600" b="0" i="0" u="none" strike="noStrike" baseline="0" dirty="0">
                <a:latin typeface="RobotoCondensed-Regular"/>
              </a:rPr>
              <a:t> la </a:t>
            </a:r>
            <a:r>
              <a:rPr lang="en-US" sz="1600" b="0" i="0" u="none" strike="noStrike" baseline="0" dirty="0" err="1">
                <a:latin typeface="RobotoCondensed-Regular"/>
              </a:rPr>
              <a:t>flota</a:t>
            </a:r>
            <a:r>
              <a:rPr lang="en-US" sz="1600" b="0" i="0" u="none" strike="noStrike" baseline="0" dirty="0">
                <a:latin typeface="RobotoCondensed-Regular"/>
              </a:rPr>
              <a:t>.</a:t>
            </a:r>
            <a:endParaRPr 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132636C-839C-037C-95AB-93F2C01DA46D}"/>
              </a:ext>
            </a:extLst>
          </p:cNvPr>
          <p:cNvSpPr txBox="1"/>
          <p:nvPr/>
        </p:nvSpPr>
        <p:spPr>
          <a:xfrm>
            <a:off x="2430016" y="341883"/>
            <a:ext cx="3879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FUNCIONALIDAD</a:t>
            </a:r>
            <a:r>
              <a:rPr lang="en-US" sz="2400" b="1" dirty="0" smtClean="0"/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MEJORADA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DE4CBD9-6ABB-DE10-E776-1939875D9BC9}"/>
              </a:ext>
            </a:extLst>
          </p:cNvPr>
          <p:cNvSpPr txBox="1"/>
          <p:nvPr/>
        </p:nvSpPr>
        <p:spPr>
          <a:xfrm>
            <a:off x="3942184" y="2529646"/>
            <a:ext cx="918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R2 </a:t>
            </a:r>
          </a:p>
          <a:p>
            <a:r>
              <a:rPr lang="en-US" sz="1200" dirty="0"/>
              <a:t>13 x 34 mm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21AB644-30F2-52D5-8660-DAD9917BD428}"/>
              </a:ext>
            </a:extLst>
          </p:cNvPr>
          <p:cNvSpPr txBox="1"/>
          <p:nvPr/>
        </p:nvSpPr>
        <p:spPr>
          <a:xfrm>
            <a:off x="6407719" y="2097598"/>
            <a:ext cx="848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DEP450 </a:t>
            </a:r>
          </a:p>
          <a:p>
            <a:r>
              <a:rPr lang="en-US" sz="1200" dirty="0"/>
              <a:t>12 x28mm</a:t>
            </a:r>
          </a:p>
        </p:txBody>
      </p:sp>
    </p:spTree>
    <p:extLst>
      <p:ext uri="{BB962C8B-B14F-4D97-AF65-F5344CB8AC3E}">
        <p14:creationId xmlns:p14="http://schemas.microsoft.com/office/powerpoint/2010/main" val="788706774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AA2C48E6-42D7-CA31-7671-23B81A3B5C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534185" y="1154765"/>
            <a:ext cx="647348" cy="9790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8322281-571B-D621-81D9-2B355BAB9FA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85800" y="1154765"/>
            <a:ext cx="651364" cy="9790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4BFC5E4-0571-E1B4-2A69-CA3FDFE3730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415803" y="1151226"/>
            <a:ext cx="569595" cy="14303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6CFAC37-90FE-03CE-DED0-7BE7E3CD1725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819028" y="1128866"/>
            <a:ext cx="801370" cy="14882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04E3E60-1228-82BA-4CDF-B149A6059014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912112" y="1132862"/>
            <a:ext cx="886460" cy="15115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2F3CEEA-C18C-05AF-62C5-79C19FAF08F0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6363472" y="1154764"/>
            <a:ext cx="566420" cy="14204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851FA20-4C51-4538-ECDE-71242BB835CE}"/>
              </a:ext>
            </a:extLst>
          </p:cNvPr>
          <p:cNvSpPr txBox="1"/>
          <p:nvPr/>
        </p:nvSpPr>
        <p:spPr>
          <a:xfrm>
            <a:off x="2502024" y="125859"/>
            <a:ext cx="38207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/>
              <a:t>INTEGRACIÓN</a:t>
            </a:r>
            <a:r>
              <a:rPr lang="en-US" sz="2800" b="1" dirty="0" smtClean="0"/>
              <a:t> PERFECTA</a:t>
            </a:r>
            <a:endParaRPr lang="en-US" sz="2800" b="1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AC62BBC-6961-1433-107A-292E2980DE50}"/>
              </a:ext>
            </a:extLst>
          </p:cNvPr>
          <p:cNvSpPr txBox="1"/>
          <p:nvPr/>
        </p:nvSpPr>
        <p:spPr>
          <a:xfrm>
            <a:off x="269776" y="651401"/>
            <a:ext cx="41849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>
                <a:solidFill>
                  <a:srgbClr val="0070C0"/>
                </a:solidFill>
              </a:rPr>
              <a:t>ACCESORIOS</a:t>
            </a:r>
            <a:r>
              <a:rPr lang="en-US" sz="1600" b="1" dirty="0" smtClean="0">
                <a:solidFill>
                  <a:srgbClr val="0070C0"/>
                </a:solidFill>
              </a:rPr>
              <a:t> DE AUDIO </a:t>
            </a:r>
            <a:r>
              <a:rPr lang="en-US" sz="1600" b="1" dirty="0" smtClean="0"/>
              <a:t>| </a:t>
            </a:r>
            <a:r>
              <a:rPr lang="en-US" sz="1600" b="1" dirty="0" err="1" smtClean="0"/>
              <a:t>NUEVOS</a:t>
            </a:r>
            <a:r>
              <a:rPr lang="en-US" sz="1600" b="1" dirty="0" smtClean="0"/>
              <a:t> &amp; </a:t>
            </a:r>
            <a:r>
              <a:rPr lang="en-US" sz="1600" b="1" dirty="0" err="1" smtClean="0"/>
              <a:t>EXISTENTE</a:t>
            </a:r>
            <a:endParaRPr lang="en-US" sz="1200" b="1" dirty="0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CF4B735-649A-D968-26A0-C0C3F79CA3B3}"/>
              </a:ext>
            </a:extLst>
          </p:cNvPr>
          <p:cNvSpPr txBox="1"/>
          <p:nvPr/>
        </p:nvSpPr>
        <p:spPr>
          <a:xfrm>
            <a:off x="238188" y="2215252"/>
            <a:ext cx="128798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100" b="0" i="0" u="none" strike="noStrike" baseline="0" dirty="0">
                <a:latin typeface="+mj-lt"/>
              </a:rPr>
              <a:t>PMMN4148A</a:t>
            </a:r>
          </a:p>
          <a:p>
            <a:pPr algn="l"/>
            <a:r>
              <a:rPr lang="en-US" sz="1100" b="0" i="0" u="none" strike="noStrike" baseline="0" dirty="0">
                <a:latin typeface="+mj-lt"/>
              </a:rPr>
              <a:t>RM110 con AAS</a:t>
            </a:r>
            <a:endParaRPr lang="en-US" sz="1100" dirty="0"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554C494A-40EF-9D50-03E5-A496D0DAD772}"/>
              </a:ext>
            </a:extLst>
          </p:cNvPr>
          <p:cNvSpPr txBox="1"/>
          <p:nvPr/>
        </p:nvSpPr>
        <p:spPr>
          <a:xfrm>
            <a:off x="1437692" y="2215252"/>
            <a:ext cx="10965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100" b="0" i="0" u="none" strike="noStrike" baseline="0" dirty="0">
                <a:latin typeface="+mj-lt"/>
              </a:rPr>
              <a:t>PMMN4149A</a:t>
            </a:r>
          </a:p>
          <a:p>
            <a:pPr algn="l"/>
            <a:r>
              <a:rPr lang="en-US" sz="1100" b="0" i="0" u="none" strike="noStrike" baseline="0" dirty="0">
                <a:latin typeface="+mj-lt"/>
              </a:rPr>
              <a:t>RM110 sin AAS</a:t>
            </a:r>
            <a:endParaRPr lang="en-US" sz="1100" dirty="0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4567CC57-1A8A-08E2-454D-AF141DAA416F}"/>
              </a:ext>
            </a:extLst>
          </p:cNvPr>
          <p:cNvSpPr txBox="1"/>
          <p:nvPr/>
        </p:nvSpPr>
        <p:spPr>
          <a:xfrm>
            <a:off x="269776" y="2688530"/>
            <a:ext cx="36724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200" b="0" i="0" u="none" strike="noStrike" baseline="0" dirty="0">
                <a:latin typeface="+mj-lt"/>
              </a:rPr>
              <a:t>NUEVOS: Sonoridad y claridad mejorada + IP55</a:t>
            </a:r>
          </a:p>
          <a:p>
            <a:pPr algn="l"/>
            <a:r>
              <a:rPr lang="en-US" sz="1200" b="0" i="0" u="none" strike="noStrike" baseline="0" dirty="0" err="1" smtClean="0">
                <a:latin typeface="+mj-lt"/>
              </a:rPr>
              <a:t>EXISTENTES</a:t>
            </a:r>
            <a:r>
              <a:rPr lang="en-US" sz="1200" b="0" i="0" u="none" strike="noStrike" baseline="0" dirty="0" smtClean="0">
                <a:latin typeface="+mj-lt"/>
              </a:rPr>
              <a:t>: </a:t>
            </a:r>
            <a:r>
              <a:rPr lang="en-US" sz="1200" b="0" i="0" u="none" strike="noStrike" baseline="0" dirty="0" err="1">
                <a:latin typeface="+mj-lt"/>
              </a:rPr>
              <a:t>Envío</a:t>
            </a:r>
            <a:r>
              <a:rPr lang="en-US" sz="1200" b="0" i="0" u="none" strike="noStrike" baseline="0" dirty="0">
                <a:latin typeface="+mj-lt"/>
              </a:rPr>
              <a:t> de </a:t>
            </a:r>
            <a:r>
              <a:rPr lang="en-US" sz="1200" b="0" i="0" u="none" strike="noStrike" baseline="0" dirty="0" err="1">
                <a:latin typeface="+mj-lt"/>
              </a:rPr>
              <a:t>accesorios</a:t>
            </a:r>
            <a:r>
              <a:rPr lang="en-US" sz="1200" b="0" i="0" u="none" strike="noStrike" baseline="0" dirty="0">
                <a:latin typeface="+mj-lt"/>
              </a:rPr>
              <a:t> de audio DEP450</a:t>
            </a:r>
            <a:endParaRPr lang="en-US" sz="1200" dirty="0">
              <a:latin typeface="+mj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287FF42B-F905-23DB-254D-4C007BE11A71}"/>
              </a:ext>
            </a:extLst>
          </p:cNvPr>
          <p:cNvSpPr txBox="1"/>
          <p:nvPr/>
        </p:nvSpPr>
        <p:spPr>
          <a:xfrm>
            <a:off x="4538432" y="651401"/>
            <a:ext cx="45883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i="0" u="none" strike="noStrike" baseline="0" dirty="0">
                <a:solidFill>
                  <a:srgbClr val="0070C0"/>
                </a:solidFill>
                <a:latin typeface="+mj-lt"/>
              </a:rPr>
              <a:t>SOLUCIÓN DE ENERGÍA </a:t>
            </a:r>
            <a:r>
              <a:rPr lang="es-ES" sz="1600" b="1" i="0" u="none" strike="noStrike" baseline="0" dirty="0" smtClean="0">
                <a:latin typeface="+mj-lt"/>
              </a:rPr>
              <a:t>|</a:t>
            </a:r>
            <a:r>
              <a:rPr lang="es-ES" sz="1600" b="1" i="0" u="none" strike="noStrike" dirty="0" smtClean="0">
                <a:latin typeface="+mj-lt"/>
              </a:rPr>
              <a:t> </a:t>
            </a:r>
            <a:r>
              <a:rPr lang="es-ES" sz="1600" b="1" i="0" u="none" strike="noStrike" baseline="0" dirty="0" smtClean="0">
                <a:latin typeface="+mj-lt"/>
              </a:rPr>
              <a:t>NUEVAS &amp; HEREDADAS</a:t>
            </a:r>
            <a:endParaRPr lang="en-US" sz="1600" b="1" dirty="0">
              <a:latin typeface="+mj-l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8DEB495D-E65B-098E-ED04-4E8FDC7763AA}"/>
              </a:ext>
            </a:extLst>
          </p:cNvPr>
          <p:cNvSpPr txBox="1"/>
          <p:nvPr/>
        </p:nvSpPr>
        <p:spPr>
          <a:xfrm>
            <a:off x="7872187" y="1783204"/>
            <a:ext cx="11105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b="0" i="0" u="none" strike="noStrike" baseline="0" dirty="0" err="1" smtClean="0">
                <a:latin typeface="+mj-lt"/>
              </a:rPr>
              <a:t>EXISTENTES</a:t>
            </a:r>
            <a:r>
              <a:rPr lang="en-US" sz="1200" b="0" i="0" u="none" strike="noStrike" baseline="0" dirty="0" smtClean="0">
                <a:latin typeface="+mj-lt"/>
              </a:rPr>
              <a:t>:</a:t>
            </a:r>
            <a:r>
              <a:rPr lang="en-US" sz="1200" b="0" i="0" u="none" strike="noStrike" dirty="0" smtClean="0">
                <a:latin typeface="+mj-lt"/>
              </a:rPr>
              <a:t> </a:t>
            </a:r>
          </a:p>
          <a:p>
            <a:pPr algn="l"/>
            <a:r>
              <a:rPr lang="en-US" sz="1200" b="0" i="0" u="none" strike="noStrike" baseline="0" dirty="0" err="1" smtClean="0">
                <a:latin typeface="+mj-lt"/>
              </a:rPr>
              <a:t>cargadores</a:t>
            </a:r>
            <a:endParaRPr lang="en-US" sz="1200" b="0" i="0" u="none" strike="noStrike" baseline="0" dirty="0">
              <a:latin typeface="+mj-lt"/>
            </a:endParaRPr>
          </a:p>
          <a:p>
            <a:pPr algn="l"/>
            <a:r>
              <a:rPr lang="en-US" sz="1200" b="0" i="0" u="none" strike="noStrike" baseline="0" dirty="0">
                <a:latin typeface="+mj-lt"/>
              </a:rPr>
              <a:t>DEP450 </a:t>
            </a:r>
            <a:endParaRPr lang="en-US" sz="1200" b="0" i="0" u="none" strike="noStrike" baseline="0" dirty="0" smtClean="0">
              <a:latin typeface="+mj-lt"/>
            </a:endParaRPr>
          </a:p>
          <a:p>
            <a:pPr algn="l"/>
            <a:r>
              <a:rPr lang="en-US" sz="1200" b="0" i="0" u="none" strike="noStrike" baseline="0" dirty="0" smtClean="0">
                <a:latin typeface="+mj-lt"/>
              </a:rPr>
              <a:t>(</a:t>
            </a:r>
            <a:r>
              <a:rPr lang="en-US" sz="1200" b="0" i="0" u="none" strike="noStrike" baseline="0" dirty="0">
                <a:latin typeface="+mj-lt"/>
              </a:rPr>
              <a:t>SUC y MUC</a:t>
            </a:r>
            <a:r>
              <a:rPr lang="en-US" sz="1050" b="0" i="0" u="none" strike="noStrike" baseline="0" dirty="0">
                <a:latin typeface="RobotoCondensed-Light"/>
              </a:rPr>
              <a:t>)</a:t>
            </a:r>
            <a:endParaRPr lang="en-US" sz="1050" dirty="0"/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9FAD1B84-D750-D3B2-60B1-C53F02DB2871}"/>
              </a:ext>
            </a:extLst>
          </p:cNvPr>
          <p:cNvSpPr txBox="1"/>
          <p:nvPr/>
        </p:nvSpPr>
        <p:spPr>
          <a:xfrm>
            <a:off x="4385366" y="2687513"/>
            <a:ext cx="18306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100" b="0" i="0" u="none" strike="noStrike" baseline="0" dirty="0">
                <a:latin typeface="+mj-lt"/>
              </a:rPr>
              <a:t>PMNN4600A</a:t>
            </a:r>
          </a:p>
          <a:p>
            <a:pPr algn="l"/>
            <a:r>
              <a:rPr lang="en-US" sz="1100" b="0" i="0" u="none" strike="noStrike" baseline="0" dirty="0" err="1">
                <a:latin typeface="+mj-lt"/>
              </a:rPr>
              <a:t>Batería</a:t>
            </a:r>
            <a:r>
              <a:rPr lang="en-US" sz="1100" b="0" i="0" u="none" strike="noStrike" baseline="0" dirty="0">
                <a:latin typeface="+mj-lt"/>
              </a:rPr>
              <a:t> Delgada (2100 </a:t>
            </a:r>
            <a:r>
              <a:rPr lang="en-US" sz="1100" b="0" i="0" u="none" strike="noStrike" baseline="0" dirty="0" err="1">
                <a:latin typeface="+mj-lt"/>
              </a:rPr>
              <a:t>mAh</a:t>
            </a:r>
            <a:r>
              <a:rPr lang="en-US" sz="1100" b="0" i="0" u="none" strike="noStrike" baseline="0" dirty="0">
                <a:latin typeface="+mj-lt"/>
              </a:rPr>
              <a:t>)</a:t>
            </a:r>
            <a:endParaRPr lang="en-US" sz="1100" dirty="0">
              <a:latin typeface="+mj-lt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2E892662-B1AC-2AA5-5FA4-04CE81CD9635}"/>
              </a:ext>
            </a:extLst>
          </p:cNvPr>
          <p:cNvSpPr txBox="1"/>
          <p:nvPr/>
        </p:nvSpPr>
        <p:spPr>
          <a:xfrm>
            <a:off x="6360019" y="2689691"/>
            <a:ext cx="168662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100" b="0" i="0" u="none" strike="noStrike" baseline="0" dirty="0">
                <a:latin typeface="+mj-lt"/>
              </a:rPr>
              <a:t>PMNN4598A</a:t>
            </a:r>
          </a:p>
          <a:p>
            <a:pPr algn="l"/>
            <a:r>
              <a:rPr lang="en-US" sz="1100" b="0" i="0" u="none" strike="noStrike" baseline="0" dirty="0" err="1">
                <a:latin typeface="+mj-lt"/>
              </a:rPr>
              <a:t>Batería</a:t>
            </a:r>
            <a:r>
              <a:rPr lang="en-US" sz="1100" b="0" i="0" u="none" strike="noStrike" baseline="0" dirty="0">
                <a:latin typeface="+mj-lt"/>
              </a:rPr>
              <a:t> Econ (2300 </a:t>
            </a:r>
            <a:r>
              <a:rPr lang="en-US" sz="1100" b="0" i="0" u="none" strike="noStrike" baseline="0" dirty="0" err="1">
                <a:latin typeface="+mj-lt"/>
              </a:rPr>
              <a:t>mAh</a:t>
            </a:r>
            <a:r>
              <a:rPr lang="en-US" sz="1100" b="0" i="0" u="none" strike="noStrike" baseline="0" dirty="0">
                <a:latin typeface="+mj-lt"/>
              </a:rPr>
              <a:t>)</a:t>
            </a:r>
            <a:endParaRPr lang="en-US" sz="1100" dirty="0">
              <a:latin typeface="+mj-lt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AEBBFA0E-4948-1C53-7D50-853692E48161}"/>
              </a:ext>
            </a:extLst>
          </p:cNvPr>
          <p:cNvSpPr txBox="1"/>
          <p:nvPr/>
        </p:nvSpPr>
        <p:spPr>
          <a:xfrm>
            <a:off x="269776" y="3209572"/>
            <a:ext cx="37444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u="none" strike="noStrike" baseline="0" dirty="0">
                <a:solidFill>
                  <a:srgbClr val="0070C0"/>
                </a:solidFill>
                <a:latin typeface="+mj-lt"/>
              </a:rPr>
              <a:t>SOLUCIONES DE </a:t>
            </a:r>
            <a:r>
              <a:rPr lang="en-US" sz="1600" b="1" i="0" u="none" strike="noStrike" baseline="0" dirty="0" err="1">
                <a:solidFill>
                  <a:srgbClr val="0070C0"/>
                </a:solidFill>
                <a:latin typeface="+mj-lt"/>
              </a:rPr>
              <a:t>TRANSPORTE</a:t>
            </a:r>
            <a:r>
              <a:rPr lang="en-US" sz="1600" b="1" i="0" u="none" strike="noStrike" baseline="0" dirty="0">
                <a:solidFill>
                  <a:srgbClr val="0070C0"/>
                </a:solidFill>
                <a:latin typeface="+mj-lt"/>
              </a:rPr>
              <a:t> </a:t>
            </a:r>
            <a:r>
              <a:rPr lang="en-US" sz="1600" b="1" i="0" u="none" strike="noStrike" baseline="0" dirty="0" smtClean="0">
                <a:latin typeface="+mj-lt"/>
              </a:rPr>
              <a:t>| NUEVO</a:t>
            </a:r>
            <a:endParaRPr lang="en-US" sz="1600" b="1" dirty="0">
              <a:latin typeface="+mj-l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F6DE5908-EA69-9139-0CE8-4A98C81EC110}"/>
              </a:ext>
            </a:extLst>
          </p:cNvPr>
          <p:cNvSpPr txBox="1"/>
          <p:nvPr/>
        </p:nvSpPr>
        <p:spPr>
          <a:xfrm>
            <a:off x="1709597" y="3695044"/>
            <a:ext cx="10804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b="0" i="0" u="none" strike="noStrike" baseline="0" dirty="0">
                <a:latin typeface="+mj-lt"/>
              </a:rPr>
              <a:t>PMLN8427A</a:t>
            </a:r>
          </a:p>
          <a:p>
            <a:pPr algn="l"/>
            <a:r>
              <a:rPr lang="en-US" sz="1200" b="0" i="0" u="none" strike="noStrike" baseline="0" dirty="0">
                <a:latin typeface="+mj-lt"/>
              </a:rPr>
              <a:t>PMLN8433A</a:t>
            </a:r>
          </a:p>
          <a:p>
            <a:pPr algn="l"/>
            <a:r>
              <a:rPr lang="en-US" sz="1200" b="0" i="0" u="none" strike="noStrike" baseline="0" dirty="0">
                <a:latin typeface="+mj-lt"/>
              </a:rPr>
              <a:t>PMLN8434A</a:t>
            </a:r>
          </a:p>
          <a:p>
            <a:pPr algn="l"/>
            <a:r>
              <a:rPr lang="en-US" sz="1200" b="0" i="0" u="none" strike="noStrike" baseline="0" dirty="0">
                <a:latin typeface="+mj-lt"/>
              </a:rPr>
              <a:t>PMLN8435A</a:t>
            </a:r>
            <a:endParaRPr lang="en-US" sz="1200" dirty="0">
              <a:latin typeface="+mj-lt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F9FBDB69-2EC4-4AD7-9E13-D0F2957A90ED}"/>
              </a:ext>
            </a:extLst>
          </p:cNvPr>
          <p:cNvSpPr txBox="1"/>
          <p:nvPr/>
        </p:nvSpPr>
        <p:spPr>
          <a:xfrm>
            <a:off x="4590257" y="3171681"/>
            <a:ext cx="37444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u="none" strike="noStrike" baseline="0" dirty="0">
                <a:solidFill>
                  <a:srgbClr val="0070C0"/>
                </a:solidFill>
                <a:latin typeface="+mj-lt"/>
              </a:rPr>
              <a:t>SOLUCIONES DE </a:t>
            </a:r>
            <a:r>
              <a:rPr lang="en-US" sz="1600" b="1" i="0" u="none" strike="noStrike" baseline="0" dirty="0" err="1" smtClean="0">
                <a:solidFill>
                  <a:srgbClr val="0070C0"/>
                </a:solidFill>
                <a:latin typeface="+mj-lt"/>
              </a:rPr>
              <a:t>ANTENA</a:t>
            </a:r>
            <a:endParaRPr lang="en-US" sz="14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71AD9D38-3091-AA78-D670-3EB9026E0738}"/>
              </a:ext>
            </a:extLst>
          </p:cNvPr>
          <p:cNvSpPr txBox="1"/>
          <p:nvPr/>
        </p:nvSpPr>
        <p:spPr>
          <a:xfrm>
            <a:off x="5283300" y="3695044"/>
            <a:ext cx="1091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ANTENAS DGP</a:t>
            </a:r>
          </a:p>
          <a:p>
            <a:r>
              <a:rPr lang="en-US" sz="1200" dirty="0"/>
              <a:t>3 x UHF</a:t>
            </a:r>
          </a:p>
          <a:p>
            <a:r>
              <a:rPr lang="en-US" sz="1200" dirty="0"/>
              <a:t>7 x VHF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="" xmlns:a16="http://schemas.microsoft.com/office/drawing/2014/main" id="{8FC55870-28C4-7ABF-FAD1-DE5F51FA44CB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4631976" y="3632457"/>
            <a:ext cx="299854" cy="108175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="" xmlns:a16="http://schemas.microsoft.com/office/drawing/2014/main" id="{EB0CCF41-B9A3-8636-DB0A-6EC4D88ED979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4402829" y="3261423"/>
            <a:ext cx="246380" cy="145279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="" xmlns:a16="http://schemas.microsoft.com/office/drawing/2014/main" id="{5CD8AAE1-DC4A-87F3-D8FB-40302BE7D489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413792" y="3451625"/>
            <a:ext cx="1023900" cy="1408119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2D3F1C42-DF6B-FF65-B5D9-E21DFB253C0F}"/>
              </a:ext>
            </a:extLst>
          </p:cNvPr>
          <p:cNvSpPr txBox="1"/>
          <p:nvPr/>
        </p:nvSpPr>
        <p:spPr>
          <a:xfrm>
            <a:off x="2141985" y="1783204"/>
            <a:ext cx="1584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b="0" i="1" u="none" strike="noStrike" baseline="0" dirty="0">
                <a:latin typeface="+mj-lt"/>
              </a:rPr>
              <a:t>*AAS: Accesorios de </a:t>
            </a:r>
            <a:endParaRPr lang="es-ES" sz="1000" b="0" i="1" u="none" strike="noStrike" baseline="0" dirty="0" smtClean="0">
              <a:latin typeface="+mj-lt"/>
            </a:endParaRPr>
          </a:p>
          <a:p>
            <a:r>
              <a:rPr lang="es-ES" sz="1000" i="1" dirty="0">
                <a:latin typeface="+mj-lt"/>
              </a:rPr>
              <a:t> </a:t>
            </a:r>
            <a:r>
              <a:rPr lang="es-ES" sz="1000" i="1" dirty="0" smtClean="0">
                <a:latin typeface="+mj-lt"/>
              </a:rPr>
              <a:t>         </a:t>
            </a:r>
            <a:r>
              <a:rPr lang="es-ES" sz="1000" b="0" i="1" u="none" strike="noStrike" baseline="0" dirty="0" smtClean="0">
                <a:latin typeface="+mj-lt"/>
              </a:rPr>
              <a:t>Audio </a:t>
            </a:r>
            <a:r>
              <a:rPr lang="es-ES" sz="1000" b="0" i="1" u="none" strike="noStrike" baseline="0" dirty="0">
                <a:latin typeface="+mj-lt"/>
              </a:rPr>
              <a:t>Secundarios</a:t>
            </a:r>
            <a:endParaRPr lang="en-US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19578193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834">
            <a:extLst>
              <a:ext uri="{FF2B5EF4-FFF2-40B4-BE49-F238E27FC236}">
                <a16:creationId xmlns="" xmlns:a16="http://schemas.microsoft.com/office/drawing/2014/main" id="{D1519EBF-EB78-2C4A-0BEB-9B6A9BFCCF34}"/>
              </a:ext>
            </a:extLst>
          </p:cNvPr>
          <p:cNvSpPr/>
          <p:nvPr/>
        </p:nvSpPr>
        <p:spPr>
          <a:xfrm>
            <a:off x="222091" y="2585562"/>
            <a:ext cx="896620" cy="851535"/>
          </a:xfrm>
          <a:custGeom>
            <a:avLst/>
            <a:gdLst/>
            <a:ahLst/>
            <a:cxnLst/>
            <a:rect l="0" t="0" r="0" b="0"/>
            <a:pathLst>
              <a:path w="897000" h="852000">
                <a:moveTo>
                  <a:pt x="0" y="118496"/>
                </a:moveTo>
                <a:lnTo>
                  <a:pt x="0" y="118496"/>
                </a:lnTo>
                <a:cubicBezTo>
                  <a:pt x="0" y="53053"/>
                  <a:pt x="53053" y="0"/>
                  <a:pt x="118496" y="0"/>
                </a:cubicBezTo>
                <a:lnTo>
                  <a:pt x="778504" y="0"/>
                </a:lnTo>
                <a:cubicBezTo>
                  <a:pt x="809931" y="0"/>
                  <a:pt x="840071" y="12485"/>
                  <a:pt x="862293" y="34707"/>
                </a:cubicBezTo>
                <a:cubicBezTo>
                  <a:pt x="884516" y="56929"/>
                  <a:pt x="897000" y="87069"/>
                  <a:pt x="897000" y="118496"/>
                </a:cubicBezTo>
                <a:lnTo>
                  <a:pt x="897000" y="733504"/>
                </a:lnTo>
                <a:cubicBezTo>
                  <a:pt x="897000" y="798947"/>
                  <a:pt x="843948" y="852000"/>
                  <a:pt x="778504" y="852000"/>
                </a:cubicBezTo>
                <a:lnTo>
                  <a:pt x="118496" y="852000"/>
                </a:lnTo>
                <a:lnTo>
                  <a:pt x="118496" y="852000"/>
                </a:lnTo>
                <a:cubicBezTo>
                  <a:pt x="53053" y="852000"/>
                  <a:pt x="0" y="798947"/>
                  <a:pt x="0" y="733504"/>
                </a:cubicBezTo>
                <a:close/>
              </a:path>
            </a:pathLst>
          </a:custGeom>
          <a:ln w="76200" cap="flat">
            <a:round/>
          </a:ln>
        </p:spPr>
        <p:style>
          <a:lnRef idx="1">
            <a:srgbClr val="999999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3" name="Shape 836">
            <a:extLst>
              <a:ext uri="{FF2B5EF4-FFF2-40B4-BE49-F238E27FC236}">
                <a16:creationId xmlns="" xmlns:a16="http://schemas.microsoft.com/office/drawing/2014/main" id="{0A2C5EC7-A0D5-31F9-CF45-FB936EA3BC71}"/>
              </a:ext>
            </a:extLst>
          </p:cNvPr>
          <p:cNvSpPr/>
          <p:nvPr/>
        </p:nvSpPr>
        <p:spPr>
          <a:xfrm>
            <a:off x="1322546" y="2348707"/>
            <a:ext cx="896620" cy="1088390"/>
          </a:xfrm>
          <a:custGeom>
            <a:avLst/>
            <a:gdLst/>
            <a:ahLst/>
            <a:cxnLst/>
            <a:rect l="0" t="0" r="0" b="0"/>
            <a:pathLst>
              <a:path w="897000" h="1088400">
                <a:moveTo>
                  <a:pt x="0" y="124755"/>
                </a:moveTo>
                <a:lnTo>
                  <a:pt x="0" y="124755"/>
                </a:lnTo>
                <a:cubicBezTo>
                  <a:pt x="0" y="55855"/>
                  <a:pt x="55855" y="0"/>
                  <a:pt x="124755" y="0"/>
                </a:cubicBezTo>
                <a:lnTo>
                  <a:pt x="772245" y="0"/>
                </a:lnTo>
                <a:cubicBezTo>
                  <a:pt x="805332" y="0"/>
                  <a:pt x="837064" y="13144"/>
                  <a:pt x="860460" y="36540"/>
                </a:cubicBezTo>
                <a:cubicBezTo>
                  <a:pt x="883856" y="59936"/>
                  <a:pt x="897000" y="91668"/>
                  <a:pt x="897000" y="124755"/>
                </a:cubicBezTo>
                <a:lnTo>
                  <a:pt x="897000" y="963645"/>
                </a:lnTo>
                <a:cubicBezTo>
                  <a:pt x="897000" y="1032545"/>
                  <a:pt x="841145" y="1088400"/>
                  <a:pt x="772245" y="1088400"/>
                </a:cubicBezTo>
                <a:lnTo>
                  <a:pt x="124755" y="1088400"/>
                </a:lnTo>
                <a:cubicBezTo>
                  <a:pt x="55855" y="1088400"/>
                  <a:pt x="0" y="1032545"/>
                  <a:pt x="0" y="963645"/>
                </a:cubicBezTo>
                <a:close/>
              </a:path>
            </a:pathLst>
          </a:custGeom>
          <a:ln w="76200" cap="flat">
            <a:round/>
          </a:ln>
        </p:spPr>
        <p:style>
          <a:lnRef idx="1">
            <a:srgbClr val="999999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4" name="Shape 838">
            <a:extLst>
              <a:ext uri="{FF2B5EF4-FFF2-40B4-BE49-F238E27FC236}">
                <a16:creationId xmlns="" xmlns:a16="http://schemas.microsoft.com/office/drawing/2014/main" id="{73C3560C-A62D-FB5D-9A27-A16DC60DED73}"/>
              </a:ext>
            </a:extLst>
          </p:cNvPr>
          <p:cNvSpPr/>
          <p:nvPr/>
        </p:nvSpPr>
        <p:spPr>
          <a:xfrm>
            <a:off x="1549241" y="2144872"/>
            <a:ext cx="443230" cy="203835"/>
          </a:xfrm>
          <a:custGeom>
            <a:avLst/>
            <a:gdLst/>
            <a:ahLst/>
            <a:cxnLst/>
            <a:rect l="0" t="0" r="0" b="0"/>
            <a:pathLst>
              <a:path w="443400" h="204000">
                <a:moveTo>
                  <a:pt x="0" y="28372"/>
                </a:moveTo>
                <a:lnTo>
                  <a:pt x="0" y="28372"/>
                </a:lnTo>
                <a:cubicBezTo>
                  <a:pt x="0" y="12703"/>
                  <a:pt x="12703" y="0"/>
                  <a:pt x="28372" y="0"/>
                </a:cubicBezTo>
                <a:lnTo>
                  <a:pt x="415028" y="0"/>
                </a:lnTo>
                <a:cubicBezTo>
                  <a:pt x="422553" y="0"/>
                  <a:pt x="429769" y="2989"/>
                  <a:pt x="435090" y="8310"/>
                </a:cubicBezTo>
                <a:cubicBezTo>
                  <a:pt x="440411" y="13631"/>
                  <a:pt x="443400" y="20848"/>
                  <a:pt x="443400" y="28372"/>
                </a:cubicBezTo>
                <a:lnTo>
                  <a:pt x="443400" y="175628"/>
                </a:lnTo>
                <a:cubicBezTo>
                  <a:pt x="443400" y="191297"/>
                  <a:pt x="430697" y="204000"/>
                  <a:pt x="415028" y="204000"/>
                </a:cubicBezTo>
                <a:lnTo>
                  <a:pt x="28372" y="204000"/>
                </a:lnTo>
                <a:lnTo>
                  <a:pt x="28372" y="204000"/>
                </a:lnTo>
                <a:cubicBezTo>
                  <a:pt x="12703" y="204000"/>
                  <a:pt x="0" y="191297"/>
                  <a:pt x="0" y="175628"/>
                </a:cubicBezTo>
                <a:close/>
              </a:path>
            </a:pathLst>
          </a:custGeom>
          <a:ln w="76200" cap="flat">
            <a:round/>
          </a:ln>
        </p:spPr>
        <p:style>
          <a:lnRef idx="1">
            <a:srgbClr val="999999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5" name="Shape 9461">
            <a:extLst>
              <a:ext uri="{FF2B5EF4-FFF2-40B4-BE49-F238E27FC236}">
                <a16:creationId xmlns="" xmlns:a16="http://schemas.microsoft.com/office/drawing/2014/main" id="{71E20950-0EB4-1F40-D05F-AA3DF69D5BC2}"/>
              </a:ext>
            </a:extLst>
          </p:cNvPr>
          <p:cNvSpPr/>
          <p:nvPr/>
        </p:nvSpPr>
        <p:spPr>
          <a:xfrm>
            <a:off x="1433036" y="314245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BCAF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6" name="Shape 9462">
            <a:extLst>
              <a:ext uri="{FF2B5EF4-FFF2-40B4-BE49-F238E27FC236}">
                <a16:creationId xmlns="" xmlns:a16="http://schemas.microsoft.com/office/drawing/2014/main" id="{B203D407-5F2A-0F57-ECF2-0AB5B98155CA}"/>
              </a:ext>
            </a:extLst>
          </p:cNvPr>
          <p:cNvSpPr/>
          <p:nvPr/>
        </p:nvSpPr>
        <p:spPr>
          <a:xfrm>
            <a:off x="1433036" y="290496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BCAF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7" name="Shape 9463">
            <a:extLst>
              <a:ext uri="{FF2B5EF4-FFF2-40B4-BE49-F238E27FC236}">
                <a16:creationId xmlns="" xmlns:a16="http://schemas.microsoft.com/office/drawing/2014/main" id="{15A3E190-86F5-3CB1-E7B5-4EABD6B43BA9}"/>
              </a:ext>
            </a:extLst>
          </p:cNvPr>
          <p:cNvSpPr/>
          <p:nvPr/>
        </p:nvSpPr>
        <p:spPr>
          <a:xfrm>
            <a:off x="1433036" y="266747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BCAF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8" name="Shape 9477">
            <a:extLst>
              <a:ext uri="{FF2B5EF4-FFF2-40B4-BE49-F238E27FC236}">
                <a16:creationId xmlns="" xmlns:a16="http://schemas.microsoft.com/office/drawing/2014/main" id="{3B8BF4ED-427B-5887-871F-C4F44489F427}"/>
              </a:ext>
            </a:extLst>
          </p:cNvPr>
          <p:cNvSpPr/>
          <p:nvPr/>
        </p:nvSpPr>
        <p:spPr>
          <a:xfrm>
            <a:off x="2530951" y="3142457"/>
            <a:ext cx="675640" cy="203835"/>
          </a:xfrm>
          <a:custGeom>
            <a:avLst/>
            <a:gdLst/>
            <a:ahLst/>
            <a:cxnLst/>
            <a:rect l="0" t="0" r="0" b="0"/>
            <a:pathLst>
              <a:path w="675900" h="204000">
                <a:moveTo>
                  <a:pt x="0" y="0"/>
                </a:moveTo>
                <a:lnTo>
                  <a:pt x="675900" y="0"/>
                </a:lnTo>
                <a:lnTo>
                  <a:pt x="6759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9" name="Shape 9478">
            <a:extLst>
              <a:ext uri="{FF2B5EF4-FFF2-40B4-BE49-F238E27FC236}">
                <a16:creationId xmlns="" xmlns:a16="http://schemas.microsoft.com/office/drawing/2014/main" id="{22D0D842-E90D-DC37-7A1D-E927F88F9EB9}"/>
              </a:ext>
            </a:extLst>
          </p:cNvPr>
          <p:cNvSpPr/>
          <p:nvPr/>
        </p:nvSpPr>
        <p:spPr>
          <a:xfrm>
            <a:off x="2530951" y="2904967"/>
            <a:ext cx="675640" cy="203835"/>
          </a:xfrm>
          <a:custGeom>
            <a:avLst/>
            <a:gdLst/>
            <a:ahLst/>
            <a:cxnLst/>
            <a:rect l="0" t="0" r="0" b="0"/>
            <a:pathLst>
              <a:path w="675900" h="204000">
                <a:moveTo>
                  <a:pt x="0" y="0"/>
                </a:moveTo>
                <a:lnTo>
                  <a:pt x="675900" y="0"/>
                </a:lnTo>
                <a:lnTo>
                  <a:pt x="6759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10" name="Shape 9479">
            <a:extLst>
              <a:ext uri="{FF2B5EF4-FFF2-40B4-BE49-F238E27FC236}">
                <a16:creationId xmlns="" xmlns:a16="http://schemas.microsoft.com/office/drawing/2014/main" id="{BD90F2BF-C715-98EA-75AE-9D44A5FD7907}"/>
              </a:ext>
            </a:extLst>
          </p:cNvPr>
          <p:cNvSpPr/>
          <p:nvPr/>
        </p:nvSpPr>
        <p:spPr>
          <a:xfrm>
            <a:off x="2530951" y="2667477"/>
            <a:ext cx="675640" cy="203835"/>
          </a:xfrm>
          <a:custGeom>
            <a:avLst/>
            <a:gdLst/>
            <a:ahLst/>
            <a:cxnLst/>
            <a:rect l="0" t="0" r="0" b="0"/>
            <a:pathLst>
              <a:path w="675900" h="204000">
                <a:moveTo>
                  <a:pt x="0" y="0"/>
                </a:moveTo>
                <a:lnTo>
                  <a:pt x="675900" y="0"/>
                </a:lnTo>
                <a:lnTo>
                  <a:pt x="6759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11" name="Shape 9480">
            <a:extLst>
              <a:ext uri="{FF2B5EF4-FFF2-40B4-BE49-F238E27FC236}">
                <a16:creationId xmlns="" xmlns:a16="http://schemas.microsoft.com/office/drawing/2014/main" id="{17B9C045-CB0E-5A67-856F-D963C7ED9FCF}"/>
              </a:ext>
            </a:extLst>
          </p:cNvPr>
          <p:cNvSpPr/>
          <p:nvPr/>
        </p:nvSpPr>
        <p:spPr>
          <a:xfrm>
            <a:off x="2529046" y="2430622"/>
            <a:ext cx="675640" cy="203835"/>
          </a:xfrm>
          <a:custGeom>
            <a:avLst/>
            <a:gdLst/>
            <a:ahLst/>
            <a:cxnLst/>
            <a:rect l="0" t="0" r="0" b="0"/>
            <a:pathLst>
              <a:path w="675900" h="204000">
                <a:moveTo>
                  <a:pt x="0" y="0"/>
                </a:moveTo>
                <a:lnTo>
                  <a:pt x="675900" y="0"/>
                </a:lnTo>
                <a:lnTo>
                  <a:pt x="6759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12" name="Shape 9498">
            <a:extLst>
              <a:ext uri="{FF2B5EF4-FFF2-40B4-BE49-F238E27FC236}">
                <a16:creationId xmlns="" xmlns:a16="http://schemas.microsoft.com/office/drawing/2014/main" id="{3E2F1570-BAC8-13B4-0A6E-0CF38CCE928A}"/>
              </a:ext>
            </a:extLst>
          </p:cNvPr>
          <p:cNvSpPr/>
          <p:nvPr/>
        </p:nvSpPr>
        <p:spPr>
          <a:xfrm>
            <a:off x="3656171" y="314245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13" name="Shape 9499">
            <a:extLst>
              <a:ext uri="{FF2B5EF4-FFF2-40B4-BE49-F238E27FC236}">
                <a16:creationId xmlns="" xmlns:a16="http://schemas.microsoft.com/office/drawing/2014/main" id="{F677D88B-2DBC-0565-BB2E-AC34B35A622A}"/>
              </a:ext>
            </a:extLst>
          </p:cNvPr>
          <p:cNvSpPr/>
          <p:nvPr/>
        </p:nvSpPr>
        <p:spPr>
          <a:xfrm>
            <a:off x="3656171" y="290496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14" name="Shape 9500">
            <a:extLst>
              <a:ext uri="{FF2B5EF4-FFF2-40B4-BE49-F238E27FC236}">
                <a16:creationId xmlns="" xmlns:a16="http://schemas.microsoft.com/office/drawing/2014/main" id="{E37C3F23-5D98-F751-5F42-D127A775887B}"/>
              </a:ext>
            </a:extLst>
          </p:cNvPr>
          <p:cNvSpPr/>
          <p:nvPr/>
        </p:nvSpPr>
        <p:spPr>
          <a:xfrm>
            <a:off x="3656171" y="266747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15" name="Shape 9501">
            <a:extLst>
              <a:ext uri="{FF2B5EF4-FFF2-40B4-BE49-F238E27FC236}">
                <a16:creationId xmlns="" xmlns:a16="http://schemas.microsoft.com/office/drawing/2014/main" id="{66B0B67D-5245-49AC-18FC-AA104B3F8ABB}"/>
              </a:ext>
            </a:extLst>
          </p:cNvPr>
          <p:cNvSpPr/>
          <p:nvPr/>
        </p:nvSpPr>
        <p:spPr>
          <a:xfrm>
            <a:off x="3656171" y="2430622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16" name="Shape 9519">
            <a:extLst>
              <a:ext uri="{FF2B5EF4-FFF2-40B4-BE49-F238E27FC236}">
                <a16:creationId xmlns="" xmlns:a16="http://schemas.microsoft.com/office/drawing/2014/main" id="{D5F0CDA6-220A-4925-3D56-D6F3D7CC76DA}"/>
              </a:ext>
            </a:extLst>
          </p:cNvPr>
          <p:cNvSpPr/>
          <p:nvPr/>
        </p:nvSpPr>
        <p:spPr>
          <a:xfrm>
            <a:off x="3656171" y="2191862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17" name="Shape 9520">
            <a:extLst>
              <a:ext uri="{FF2B5EF4-FFF2-40B4-BE49-F238E27FC236}">
                <a16:creationId xmlns="" xmlns:a16="http://schemas.microsoft.com/office/drawing/2014/main" id="{D175F9D9-967B-600D-4955-2C4C5A3FCB28}"/>
              </a:ext>
            </a:extLst>
          </p:cNvPr>
          <p:cNvSpPr/>
          <p:nvPr/>
        </p:nvSpPr>
        <p:spPr>
          <a:xfrm>
            <a:off x="331311" y="314245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BCAF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18" name="Shape 9521">
            <a:extLst>
              <a:ext uri="{FF2B5EF4-FFF2-40B4-BE49-F238E27FC236}">
                <a16:creationId xmlns="" xmlns:a16="http://schemas.microsoft.com/office/drawing/2014/main" id="{58D6F348-7258-1BEC-E0A0-A5D8EB7A2F58}"/>
              </a:ext>
            </a:extLst>
          </p:cNvPr>
          <p:cNvSpPr/>
          <p:nvPr/>
        </p:nvSpPr>
        <p:spPr>
          <a:xfrm>
            <a:off x="331311" y="290496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BCAF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19" name="Shape 9522">
            <a:extLst>
              <a:ext uri="{FF2B5EF4-FFF2-40B4-BE49-F238E27FC236}">
                <a16:creationId xmlns="" xmlns:a16="http://schemas.microsoft.com/office/drawing/2014/main" id="{14B3D9C5-8D46-DABF-47B5-77CDC94A3D5F}"/>
              </a:ext>
            </a:extLst>
          </p:cNvPr>
          <p:cNvSpPr/>
          <p:nvPr/>
        </p:nvSpPr>
        <p:spPr>
          <a:xfrm>
            <a:off x="2529046" y="2278857"/>
            <a:ext cx="675640" cy="118745"/>
          </a:xfrm>
          <a:custGeom>
            <a:avLst/>
            <a:gdLst/>
            <a:ahLst/>
            <a:cxnLst/>
            <a:rect l="0" t="0" r="0" b="0"/>
            <a:pathLst>
              <a:path w="675900" h="119100">
                <a:moveTo>
                  <a:pt x="0" y="0"/>
                </a:moveTo>
                <a:lnTo>
                  <a:pt x="675900" y="0"/>
                </a:lnTo>
                <a:lnTo>
                  <a:pt x="675900" y="119100"/>
                </a:lnTo>
                <a:lnTo>
                  <a:pt x="0" y="1191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20" name="Shape 9523">
            <a:extLst>
              <a:ext uri="{FF2B5EF4-FFF2-40B4-BE49-F238E27FC236}">
                <a16:creationId xmlns="" xmlns:a16="http://schemas.microsoft.com/office/drawing/2014/main" id="{79EC0218-E3BA-8BB1-DD33-97D75FE7D319}"/>
              </a:ext>
            </a:extLst>
          </p:cNvPr>
          <p:cNvSpPr/>
          <p:nvPr/>
        </p:nvSpPr>
        <p:spPr>
          <a:xfrm>
            <a:off x="1431766" y="2425542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BCAF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21" name="Shape 876">
            <a:extLst>
              <a:ext uri="{FF2B5EF4-FFF2-40B4-BE49-F238E27FC236}">
                <a16:creationId xmlns="" xmlns:a16="http://schemas.microsoft.com/office/drawing/2014/main" id="{18026A41-25DE-6BE5-A501-E6307E3F2DEB}"/>
              </a:ext>
            </a:extLst>
          </p:cNvPr>
          <p:cNvSpPr/>
          <p:nvPr/>
        </p:nvSpPr>
        <p:spPr>
          <a:xfrm>
            <a:off x="449421" y="2381727"/>
            <a:ext cx="443230" cy="203835"/>
          </a:xfrm>
          <a:custGeom>
            <a:avLst/>
            <a:gdLst/>
            <a:ahLst/>
            <a:cxnLst/>
            <a:rect l="0" t="0" r="0" b="0"/>
            <a:pathLst>
              <a:path w="443400" h="204000">
                <a:moveTo>
                  <a:pt x="0" y="28372"/>
                </a:moveTo>
                <a:lnTo>
                  <a:pt x="0" y="28372"/>
                </a:lnTo>
                <a:cubicBezTo>
                  <a:pt x="0" y="12703"/>
                  <a:pt x="12703" y="0"/>
                  <a:pt x="28372" y="0"/>
                </a:cubicBezTo>
                <a:lnTo>
                  <a:pt x="415028" y="0"/>
                </a:lnTo>
                <a:cubicBezTo>
                  <a:pt x="422553" y="0"/>
                  <a:pt x="429769" y="2989"/>
                  <a:pt x="435090" y="8310"/>
                </a:cubicBezTo>
                <a:cubicBezTo>
                  <a:pt x="440411" y="13631"/>
                  <a:pt x="443400" y="20848"/>
                  <a:pt x="443400" y="28372"/>
                </a:cubicBezTo>
                <a:lnTo>
                  <a:pt x="443400" y="175628"/>
                </a:lnTo>
                <a:cubicBezTo>
                  <a:pt x="443400" y="191297"/>
                  <a:pt x="430697" y="204000"/>
                  <a:pt x="415028" y="204000"/>
                </a:cubicBezTo>
                <a:lnTo>
                  <a:pt x="28372" y="204000"/>
                </a:lnTo>
                <a:lnTo>
                  <a:pt x="28372" y="204000"/>
                </a:lnTo>
                <a:cubicBezTo>
                  <a:pt x="12703" y="204000"/>
                  <a:pt x="0" y="191297"/>
                  <a:pt x="0" y="175628"/>
                </a:cubicBezTo>
                <a:close/>
              </a:path>
            </a:pathLst>
          </a:custGeom>
          <a:ln w="76200" cap="flat">
            <a:round/>
          </a:ln>
        </p:spPr>
        <p:style>
          <a:lnRef idx="1">
            <a:srgbClr val="999999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22" name="Shape 9536">
            <a:extLst>
              <a:ext uri="{FF2B5EF4-FFF2-40B4-BE49-F238E27FC236}">
                <a16:creationId xmlns="" xmlns:a16="http://schemas.microsoft.com/office/drawing/2014/main" id="{2D3F84B8-82ED-E4DA-CB51-EF8BCF04804D}"/>
              </a:ext>
            </a:extLst>
          </p:cNvPr>
          <p:cNvSpPr/>
          <p:nvPr/>
        </p:nvSpPr>
        <p:spPr>
          <a:xfrm>
            <a:off x="332581" y="266747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BCAF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23" name="Shape 883">
            <a:extLst>
              <a:ext uri="{FF2B5EF4-FFF2-40B4-BE49-F238E27FC236}">
                <a16:creationId xmlns="" xmlns:a16="http://schemas.microsoft.com/office/drawing/2014/main" id="{03B6C360-AD9F-23A2-3960-A34ACD3094D3}"/>
              </a:ext>
            </a:extLst>
          </p:cNvPr>
          <p:cNvSpPr/>
          <p:nvPr/>
        </p:nvSpPr>
        <p:spPr>
          <a:xfrm>
            <a:off x="4837906" y="2424907"/>
            <a:ext cx="896620" cy="1012190"/>
          </a:xfrm>
          <a:custGeom>
            <a:avLst/>
            <a:gdLst/>
            <a:ahLst/>
            <a:cxnLst/>
            <a:rect l="0" t="0" r="0" b="0"/>
            <a:pathLst>
              <a:path w="897000" h="1012200">
                <a:moveTo>
                  <a:pt x="0" y="124755"/>
                </a:moveTo>
                <a:lnTo>
                  <a:pt x="0" y="124755"/>
                </a:lnTo>
                <a:cubicBezTo>
                  <a:pt x="0" y="55855"/>
                  <a:pt x="55855" y="0"/>
                  <a:pt x="124755" y="0"/>
                </a:cubicBezTo>
                <a:lnTo>
                  <a:pt x="772246" y="0"/>
                </a:lnTo>
                <a:cubicBezTo>
                  <a:pt x="805333" y="0"/>
                  <a:pt x="837064" y="13144"/>
                  <a:pt x="860460" y="36540"/>
                </a:cubicBezTo>
                <a:cubicBezTo>
                  <a:pt x="883857" y="59936"/>
                  <a:pt x="897000" y="91668"/>
                  <a:pt x="897000" y="124755"/>
                </a:cubicBezTo>
                <a:lnTo>
                  <a:pt x="897000" y="887445"/>
                </a:lnTo>
                <a:cubicBezTo>
                  <a:pt x="897000" y="956346"/>
                  <a:pt x="841146" y="1012200"/>
                  <a:pt x="772246" y="1012200"/>
                </a:cubicBezTo>
                <a:lnTo>
                  <a:pt x="124755" y="1012200"/>
                </a:lnTo>
                <a:cubicBezTo>
                  <a:pt x="55855" y="1012200"/>
                  <a:pt x="0" y="956346"/>
                  <a:pt x="0" y="887445"/>
                </a:cubicBezTo>
                <a:close/>
              </a:path>
            </a:pathLst>
          </a:custGeom>
          <a:ln w="76200" cap="flat">
            <a:round/>
          </a:ln>
        </p:spPr>
        <p:style>
          <a:lnRef idx="1">
            <a:srgbClr val="999999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24" name="Shape 889">
            <a:extLst>
              <a:ext uri="{FF2B5EF4-FFF2-40B4-BE49-F238E27FC236}">
                <a16:creationId xmlns="" xmlns:a16="http://schemas.microsoft.com/office/drawing/2014/main" id="{198FD5F7-1702-FC04-C163-C2309D2BA360}"/>
              </a:ext>
            </a:extLst>
          </p:cNvPr>
          <p:cNvSpPr/>
          <p:nvPr/>
        </p:nvSpPr>
        <p:spPr>
          <a:xfrm>
            <a:off x="5937726" y="2079467"/>
            <a:ext cx="896620" cy="1355725"/>
          </a:xfrm>
          <a:custGeom>
            <a:avLst/>
            <a:gdLst/>
            <a:ahLst/>
            <a:cxnLst/>
            <a:rect l="0" t="0" r="0" b="0"/>
            <a:pathLst>
              <a:path w="897000" h="1356300">
                <a:moveTo>
                  <a:pt x="0" y="124755"/>
                </a:moveTo>
                <a:lnTo>
                  <a:pt x="0" y="124755"/>
                </a:lnTo>
                <a:cubicBezTo>
                  <a:pt x="0" y="55855"/>
                  <a:pt x="55855" y="0"/>
                  <a:pt x="124755" y="0"/>
                </a:cubicBezTo>
                <a:lnTo>
                  <a:pt x="772246" y="0"/>
                </a:lnTo>
                <a:cubicBezTo>
                  <a:pt x="805332" y="0"/>
                  <a:pt x="837064" y="13144"/>
                  <a:pt x="860460" y="36540"/>
                </a:cubicBezTo>
                <a:cubicBezTo>
                  <a:pt x="883857" y="59936"/>
                  <a:pt x="897000" y="91668"/>
                  <a:pt x="897000" y="124755"/>
                </a:cubicBezTo>
                <a:lnTo>
                  <a:pt x="897000" y="1231545"/>
                </a:lnTo>
                <a:cubicBezTo>
                  <a:pt x="897000" y="1300445"/>
                  <a:pt x="841145" y="1356300"/>
                  <a:pt x="772246" y="1356300"/>
                </a:cubicBezTo>
                <a:lnTo>
                  <a:pt x="124755" y="1356300"/>
                </a:lnTo>
                <a:cubicBezTo>
                  <a:pt x="55855" y="1356300"/>
                  <a:pt x="0" y="1300445"/>
                  <a:pt x="0" y="1231545"/>
                </a:cubicBezTo>
                <a:close/>
              </a:path>
            </a:pathLst>
          </a:custGeom>
          <a:ln w="76200" cap="flat">
            <a:round/>
          </a:ln>
        </p:spPr>
        <p:style>
          <a:lnRef idx="1">
            <a:srgbClr val="999999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25" name="Shape 9537">
            <a:extLst>
              <a:ext uri="{FF2B5EF4-FFF2-40B4-BE49-F238E27FC236}">
                <a16:creationId xmlns="" xmlns:a16="http://schemas.microsoft.com/office/drawing/2014/main" id="{5D27201E-5D6C-5891-FD9D-611A3FD520A8}"/>
              </a:ext>
            </a:extLst>
          </p:cNvPr>
          <p:cNvSpPr/>
          <p:nvPr/>
        </p:nvSpPr>
        <p:spPr>
          <a:xfrm>
            <a:off x="6045041" y="314245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BCAF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26" name="Shape 9538">
            <a:extLst>
              <a:ext uri="{FF2B5EF4-FFF2-40B4-BE49-F238E27FC236}">
                <a16:creationId xmlns="" xmlns:a16="http://schemas.microsoft.com/office/drawing/2014/main" id="{3B6832F7-481C-1857-008A-9E4A574BF30A}"/>
              </a:ext>
            </a:extLst>
          </p:cNvPr>
          <p:cNvSpPr/>
          <p:nvPr/>
        </p:nvSpPr>
        <p:spPr>
          <a:xfrm>
            <a:off x="6045041" y="290496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BCAF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27" name="Shape 9539">
            <a:extLst>
              <a:ext uri="{FF2B5EF4-FFF2-40B4-BE49-F238E27FC236}">
                <a16:creationId xmlns="" xmlns:a16="http://schemas.microsoft.com/office/drawing/2014/main" id="{3E48AAB5-AB0B-4AEC-3CB0-60E9DAAD7043}"/>
              </a:ext>
            </a:extLst>
          </p:cNvPr>
          <p:cNvSpPr/>
          <p:nvPr/>
        </p:nvSpPr>
        <p:spPr>
          <a:xfrm>
            <a:off x="6045041" y="266747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BCAF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28" name="Shape 9540">
            <a:extLst>
              <a:ext uri="{FF2B5EF4-FFF2-40B4-BE49-F238E27FC236}">
                <a16:creationId xmlns="" xmlns:a16="http://schemas.microsoft.com/office/drawing/2014/main" id="{B9A04060-54C9-FA84-80E0-DA0E3231393D}"/>
              </a:ext>
            </a:extLst>
          </p:cNvPr>
          <p:cNvSpPr/>
          <p:nvPr/>
        </p:nvSpPr>
        <p:spPr>
          <a:xfrm>
            <a:off x="6045041" y="2430622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BCAF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29" name="Shape 9569">
            <a:extLst>
              <a:ext uri="{FF2B5EF4-FFF2-40B4-BE49-F238E27FC236}">
                <a16:creationId xmlns="" xmlns:a16="http://schemas.microsoft.com/office/drawing/2014/main" id="{BAE3D120-F99E-D683-6E99-AFA3E851502F}"/>
              </a:ext>
            </a:extLst>
          </p:cNvPr>
          <p:cNvSpPr/>
          <p:nvPr/>
        </p:nvSpPr>
        <p:spPr>
          <a:xfrm>
            <a:off x="6045041" y="219503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BCAF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30" name="Shape 9570">
            <a:extLst>
              <a:ext uri="{FF2B5EF4-FFF2-40B4-BE49-F238E27FC236}">
                <a16:creationId xmlns="" xmlns:a16="http://schemas.microsoft.com/office/drawing/2014/main" id="{0A3256CF-5A96-7A19-0080-196F25A6A72B}"/>
              </a:ext>
            </a:extLst>
          </p:cNvPr>
          <p:cNvSpPr/>
          <p:nvPr/>
        </p:nvSpPr>
        <p:spPr>
          <a:xfrm>
            <a:off x="7165816" y="314245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31" name="Shape 9571">
            <a:extLst>
              <a:ext uri="{FF2B5EF4-FFF2-40B4-BE49-F238E27FC236}">
                <a16:creationId xmlns="" xmlns:a16="http://schemas.microsoft.com/office/drawing/2014/main" id="{91F7D62D-4723-D452-D80D-3869E1BCAD81}"/>
              </a:ext>
            </a:extLst>
          </p:cNvPr>
          <p:cNvSpPr/>
          <p:nvPr/>
        </p:nvSpPr>
        <p:spPr>
          <a:xfrm>
            <a:off x="7165816" y="290496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32" name="Shape 9572">
            <a:extLst>
              <a:ext uri="{FF2B5EF4-FFF2-40B4-BE49-F238E27FC236}">
                <a16:creationId xmlns="" xmlns:a16="http://schemas.microsoft.com/office/drawing/2014/main" id="{D9FCA10D-55D4-95CC-4B0A-4BAF5FB82BF3}"/>
              </a:ext>
            </a:extLst>
          </p:cNvPr>
          <p:cNvSpPr/>
          <p:nvPr/>
        </p:nvSpPr>
        <p:spPr>
          <a:xfrm>
            <a:off x="7165816" y="266747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33" name="Shape 9573">
            <a:extLst>
              <a:ext uri="{FF2B5EF4-FFF2-40B4-BE49-F238E27FC236}">
                <a16:creationId xmlns="" xmlns:a16="http://schemas.microsoft.com/office/drawing/2014/main" id="{515C2173-2840-7352-813C-5BE67F6D2A06}"/>
              </a:ext>
            </a:extLst>
          </p:cNvPr>
          <p:cNvSpPr/>
          <p:nvPr/>
        </p:nvSpPr>
        <p:spPr>
          <a:xfrm>
            <a:off x="7165816" y="2430622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34" name="Shape 9574">
            <a:extLst>
              <a:ext uri="{FF2B5EF4-FFF2-40B4-BE49-F238E27FC236}">
                <a16:creationId xmlns="" xmlns:a16="http://schemas.microsoft.com/office/drawing/2014/main" id="{8EA7A997-CF41-BD19-E0A0-B29252332863}"/>
              </a:ext>
            </a:extLst>
          </p:cNvPr>
          <p:cNvSpPr/>
          <p:nvPr/>
        </p:nvSpPr>
        <p:spPr>
          <a:xfrm>
            <a:off x="7165816" y="2193132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35" name="Shape 9592">
            <a:extLst>
              <a:ext uri="{FF2B5EF4-FFF2-40B4-BE49-F238E27FC236}">
                <a16:creationId xmlns="" xmlns:a16="http://schemas.microsoft.com/office/drawing/2014/main" id="{47E5D2F7-076B-571C-5E07-6B10B482B2DE}"/>
              </a:ext>
            </a:extLst>
          </p:cNvPr>
          <p:cNvSpPr/>
          <p:nvPr/>
        </p:nvSpPr>
        <p:spPr>
          <a:xfrm>
            <a:off x="7165816" y="1958182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36" name="Shape 9593">
            <a:extLst>
              <a:ext uri="{FF2B5EF4-FFF2-40B4-BE49-F238E27FC236}">
                <a16:creationId xmlns="" xmlns:a16="http://schemas.microsoft.com/office/drawing/2014/main" id="{799DC1A5-EE6B-203A-501D-3438EDBD3489}"/>
              </a:ext>
            </a:extLst>
          </p:cNvPr>
          <p:cNvSpPr/>
          <p:nvPr/>
        </p:nvSpPr>
        <p:spPr>
          <a:xfrm>
            <a:off x="8280876" y="314245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1" h="204000">
                <a:moveTo>
                  <a:pt x="0" y="0"/>
                </a:moveTo>
                <a:lnTo>
                  <a:pt x="678001" y="0"/>
                </a:lnTo>
                <a:lnTo>
                  <a:pt x="678001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37" name="Shape 9594">
            <a:extLst>
              <a:ext uri="{FF2B5EF4-FFF2-40B4-BE49-F238E27FC236}">
                <a16:creationId xmlns="" xmlns:a16="http://schemas.microsoft.com/office/drawing/2014/main" id="{D6F68427-5183-11DB-C636-41866AE7338C}"/>
              </a:ext>
            </a:extLst>
          </p:cNvPr>
          <p:cNvSpPr/>
          <p:nvPr/>
        </p:nvSpPr>
        <p:spPr>
          <a:xfrm>
            <a:off x="8280876" y="290496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1" h="204000">
                <a:moveTo>
                  <a:pt x="0" y="0"/>
                </a:moveTo>
                <a:lnTo>
                  <a:pt x="678001" y="0"/>
                </a:lnTo>
                <a:lnTo>
                  <a:pt x="678001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38" name="Shape 9595">
            <a:extLst>
              <a:ext uri="{FF2B5EF4-FFF2-40B4-BE49-F238E27FC236}">
                <a16:creationId xmlns="" xmlns:a16="http://schemas.microsoft.com/office/drawing/2014/main" id="{4F13ABB2-F782-A2F0-6317-15C0FBC3FA5E}"/>
              </a:ext>
            </a:extLst>
          </p:cNvPr>
          <p:cNvSpPr/>
          <p:nvPr/>
        </p:nvSpPr>
        <p:spPr>
          <a:xfrm>
            <a:off x="8280876" y="266747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1" h="204000">
                <a:moveTo>
                  <a:pt x="0" y="0"/>
                </a:moveTo>
                <a:lnTo>
                  <a:pt x="678001" y="0"/>
                </a:lnTo>
                <a:lnTo>
                  <a:pt x="678001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39" name="Shape 9596">
            <a:extLst>
              <a:ext uri="{FF2B5EF4-FFF2-40B4-BE49-F238E27FC236}">
                <a16:creationId xmlns="" xmlns:a16="http://schemas.microsoft.com/office/drawing/2014/main" id="{EA46C300-6675-1D15-412C-8C6A8C19AE96}"/>
              </a:ext>
            </a:extLst>
          </p:cNvPr>
          <p:cNvSpPr/>
          <p:nvPr/>
        </p:nvSpPr>
        <p:spPr>
          <a:xfrm>
            <a:off x="8280876" y="2430622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1" h="204000">
                <a:moveTo>
                  <a:pt x="0" y="0"/>
                </a:moveTo>
                <a:lnTo>
                  <a:pt x="678001" y="0"/>
                </a:lnTo>
                <a:lnTo>
                  <a:pt x="678001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40" name="Shape 9597">
            <a:extLst>
              <a:ext uri="{FF2B5EF4-FFF2-40B4-BE49-F238E27FC236}">
                <a16:creationId xmlns="" xmlns:a16="http://schemas.microsoft.com/office/drawing/2014/main" id="{5773E658-3389-7251-97C3-9697C2423514}"/>
              </a:ext>
            </a:extLst>
          </p:cNvPr>
          <p:cNvSpPr/>
          <p:nvPr/>
        </p:nvSpPr>
        <p:spPr>
          <a:xfrm>
            <a:off x="8280876" y="2193132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1" h="204000">
                <a:moveTo>
                  <a:pt x="0" y="0"/>
                </a:moveTo>
                <a:lnTo>
                  <a:pt x="678001" y="0"/>
                </a:lnTo>
                <a:lnTo>
                  <a:pt x="678001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41" name="Shape 9615">
            <a:extLst>
              <a:ext uri="{FF2B5EF4-FFF2-40B4-BE49-F238E27FC236}">
                <a16:creationId xmlns="" xmlns:a16="http://schemas.microsoft.com/office/drawing/2014/main" id="{E43E1A59-F905-B352-D5DF-CA921D3EF724}"/>
              </a:ext>
            </a:extLst>
          </p:cNvPr>
          <p:cNvSpPr/>
          <p:nvPr/>
        </p:nvSpPr>
        <p:spPr>
          <a:xfrm>
            <a:off x="8280876" y="1955642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1" h="204000">
                <a:moveTo>
                  <a:pt x="0" y="0"/>
                </a:moveTo>
                <a:lnTo>
                  <a:pt x="678001" y="0"/>
                </a:lnTo>
                <a:lnTo>
                  <a:pt x="678001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42" name="Shape 9616">
            <a:extLst>
              <a:ext uri="{FF2B5EF4-FFF2-40B4-BE49-F238E27FC236}">
                <a16:creationId xmlns="" xmlns:a16="http://schemas.microsoft.com/office/drawing/2014/main" id="{564A6FC6-C2B5-B250-FE8D-2F3505A601C4}"/>
              </a:ext>
            </a:extLst>
          </p:cNvPr>
          <p:cNvSpPr/>
          <p:nvPr/>
        </p:nvSpPr>
        <p:spPr>
          <a:xfrm>
            <a:off x="8280876" y="171116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1" h="204000">
                <a:moveTo>
                  <a:pt x="0" y="0"/>
                </a:moveTo>
                <a:lnTo>
                  <a:pt x="678001" y="0"/>
                </a:lnTo>
                <a:lnTo>
                  <a:pt x="678001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0FF00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43" name="Shape 9617">
            <a:extLst>
              <a:ext uri="{FF2B5EF4-FFF2-40B4-BE49-F238E27FC236}">
                <a16:creationId xmlns="" xmlns:a16="http://schemas.microsoft.com/office/drawing/2014/main" id="{0DE7C50D-7E1B-FE51-0605-53A5527127B3}"/>
              </a:ext>
            </a:extLst>
          </p:cNvPr>
          <p:cNvSpPr/>
          <p:nvPr/>
        </p:nvSpPr>
        <p:spPr>
          <a:xfrm>
            <a:off x="4945221" y="314245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BCAF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44" name="Shape 9618">
            <a:extLst>
              <a:ext uri="{FF2B5EF4-FFF2-40B4-BE49-F238E27FC236}">
                <a16:creationId xmlns="" xmlns:a16="http://schemas.microsoft.com/office/drawing/2014/main" id="{5A50FF29-793F-00B8-65B5-FBCAB86F2872}"/>
              </a:ext>
            </a:extLst>
          </p:cNvPr>
          <p:cNvSpPr/>
          <p:nvPr/>
        </p:nvSpPr>
        <p:spPr>
          <a:xfrm>
            <a:off x="4945221" y="290496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BCAF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45" name="Shape 9619">
            <a:extLst>
              <a:ext uri="{FF2B5EF4-FFF2-40B4-BE49-F238E27FC236}">
                <a16:creationId xmlns="" xmlns:a16="http://schemas.microsoft.com/office/drawing/2014/main" id="{CD8B427E-910A-2491-6B10-37DCF87B1635}"/>
              </a:ext>
            </a:extLst>
          </p:cNvPr>
          <p:cNvSpPr/>
          <p:nvPr/>
        </p:nvSpPr>
        <p:spPr>
          <a:xfrm>
            <a:off x="4945221" y="2667477"/>
            <a:ext cx="677545" cy="203835"/>
          </a:xfrm>
          <a:custGeom>
            <a:avLst/>
            <a:gdLst/>
            <a:ahLst/>
            <a:cxnLst/>
            <a:rect l="0" t="0" r="0" b="0"/>
            <a:pathLst>
              <a:path w="678000" h="204000">
                <a:moveTo>
                  <a:pt x="0" y="0"/>
                </a:moveTo>
                <a:lnTo>
                  <a:pt x="678000" y="0"/>
                </a:lnTo>
                <a:lnTo>
                  <a:pt x="678000" y="204000"/>
                </a:lnTo>
                <a:lnTo>
                  <a:pt x="0" y="2040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BCAF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46" name="Shape 9620">
            <a:extLst>
              <a:ext uri="{FF2B5EF4-FFF2-40B4-BE49-F238E27FC236}">
                <a16:creationId xmlns="" xmlns:a16="http://schemas.microsoft.com/office/drawing/2014/main" id="{62579E65-00A3-A46F-8D0D-D235D0020527}"/>
              </a:ext>
            </a:extLst>
          </p:cNvPr>
          <p:cNvSpPr/>
          <p:nvPr/>
        </p:nvSpPr>
        <p:spPr>
          <a:xfrm>
            <a:off x="4945221" y="2515077"/>
            <a:ext cx="677545" cy="118745"/>
          </a:xfrm>
          <a:custGeom>
            <a:avLst/>
            <a:gdLst/>
            <a:ahLst/>
            <a:cxnLst/>
            <a:rect l="0" t="0" r="0" b="0"/>
            <a:pathLst>
              <a:path w="678000" h="119100">
                <a:moveTo>
                  <a:pt x="0" y="0"/>
                </a:moveTo>
                <a:lnTo>
                  <a:pt x="678000" y="0"/>
                </a:lnTo>
                <a:lnTo>
                  <a:pt x="678000" y="119100"/>
                </a:lnTo>
                <a:lnTo>
                  <a:pt x="0" y="119100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0BCAF6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47" name="Shape 938">
            <a:extLst>
              <a:ext uri="{FF2B5EF4-FFF2-40B4-BE49-F238E27FC236}">
                <a16:creationId xmlns="" xmlns:a16="http://schemas.microsoft.com/office/drawing/2014/main" id="{39FAD31E-56B3-8F7C-8D67-82898582ACA2}"/>
              </a:ext>
            </a:extLst>
          </p:cNvPr>
          <p:cNvSpPr/>
          <p:nvPr/>
        </p:nvSpPr>
        <p:spPr>
          <a:xfrm>
            <a:off x="5069681" y="2221072"/>
            <a:ext cx="443230" cy="203835"/>
          </a:xfrm>
          <a:custGeom>
            <a:avLst/>
            <a:gdLst/>
            <a:ahLst/>
            <a:cxnLst/>
            <a:rect l="0" t="0" r="0" b="0"/>
            <a:pathLst>
              <a:path w="443400" h="204000">
                <a:moveTo>
                  <a:pt x="0" y="28372"/>
                </a:moveTo>
                <a:lnTo>
                  <a:pt x="0" y="28372"/>
                </a:lnTo>
                <a:cubicBezTo>
                  <a:pt x="0" y="12703"/>
                  <a:pt x="12703" y="0"/>
                  <a:pt x="28372" y="0"/>
                </a:cubicBezTo>
                <a:lnTo>
                  <a:pt x="415028" y="0"/>
                </a:lnTo>
                <a:cubicBezTo>
                  <a:pt x="422553" y="0"/>
                  <a:pt x="429769" y="2989"/>
                  <a:pt x="435091" y="8310"/>
                </a:cubicBezTo>
                <a:cubicBezTo>
                  <a:pt x="440411" y="13631"/>
                  <a:pt x="443400" y="20848"/>
                  <a:pt x="443400" y="28372"/>
                </a:cubicBezTo>
                <a:lnTo>
                  <a:pt x="443400" y="175628"/>
                </a:lnTo>
                <a:cubicBezTo>
                  <a:pt x="443400" y="191297"/>
                  <a:pt x="430697" y="204000"/>
                  <a:pt x="415028" y="204000"/>
                </a:cubicBezTo>
                <a:lnTo>
                  <a:pt x="28372" y="204000"/>
                </a:lnTo>
                <a:lnTo>
                  <a:pt x="28372" y="204000"/>
                </a:lnTo>
                <a:cubicBezTo>
                  <a:pt x="12703" y="204000"/>
                  <a:pt x="0" y="191297"/>
                  <a:pt x="0" y="175628"/>
                </a:cubicBezTo>
                <a:close/>
              </a:path>
            </a:pathLst>
          </a:custGeom>
          <a:ln w="76200" cap="flat">
            <a:round/>
          </a:ln>
        </p:spPr>
        <p:style>
          <a:lnRef idx="1">
            <a:srgbClr val="999999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48" name="Shape 834">
            <a:extLst>
              <a:ext uri="{FF2B5EF4-FFF2-40B4-BE49-F238E27FC236}">
                <a16:creationId xmlns="" xmlns:a16="http://schemas.microsoft.com/office/drawing/2014/main" id="{639F5DDD-4522-6BB9-946B-EAAB1E10496C}"/>
              </a:ext>
            </a:extLst>
          </p:cNvPr>
          <p:cNvSpPr/>
          <p:nvPr/>
        </p:nvSpPr>
        <p:spPr>
          <a:xfrm>
            <a:off x="2407871" y="2201902"/>
            <a:ext cx="886241" cy="1233290"/>
          </a:xfrm>
          <a:custGeom>
            <a:avLst/>
            <a:gdLst/>
            <a:ahLst/>
            <a:cxnLst/>
            <a:rect l="0" t="0" r="0" b="0"/>
            <a:pathLst>
              <a:path w="897000" h="852000">
                <a:moveTo>
                  <a:pt x="0" y="118496"/>
                </a:moveTo>
                <a:lnTo>
                  <a:pt x="0" y="118496"/>
                </a:lnTo>
                <a:cubicBezTo>
                  <a:pt x="0" y="53053"/>
                  <a:pt x="53053" y="0"/>
                  <a:pt x="118496" y="0"/>
                </a:cubicBezTo>
                <a:lnTo>
                  <a:pt x="778504" y="0"/>
                </a:lnTo>
                <a:cubicBezTo>
                  <a:pt x="809931" y="0"/>
                  <a:pt x="840071" y="12485"/>
                  <a:pt x="862293" y="34707"/>
                </a:cubicBezTo>
                <a:cubicBezTo>
                  <a:pt x="884516" y="56929"/>
                  <a:pt x="897000" y="87069"/>
                  <a:pt x="897000" y="118496"/>
                </a:cubicBezTo>
                <a:lnTo>
                  <a:pt x="897000" y="733504"/>
                </a:lnTo>
                <a:cubicBezTo>
                  <a:pt x="897000" y="798947"/>
                  <a:pt x="843948" y="852000"/>
                  <a:pt x="778504" y="852000"/>
                </a:cubicBezTo>
                <a:lnTo>
                  <a:pt x="118496" y="852000"/>
                </a:lnTo>
                <a:lnTo>
                  <a:pt x="118496" y="852000"/>
                </a:lnTo>
                <a:cubicBezTo>
                  <a:pt x="53053" y="852000"/>
                  <a:pt x="0" y="798947"/>
                  <a:pt x="0" y="733504"/>
                </a:cubicBezTo>
                <a:close/>
              </a:path>
            </a:pathLst>
          </a:custGeom>
          <a:ln w="76200" cap="flat">
            <a:round/>
          </a:ln>
        </p:spPr>
        <p:style>
          <a:lnRef idx="1">
            <a:srgbClr val="999999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49" name="Shape 836">
            <a:extLst>
              <a:ext uri="{FF2B5EF4-FFF2-40B4-BE49-F238E27FC236}">
                <a16:creationId xmlns="" xmlns:a16="http://schemas.microsoft.com/office/drawing/2014/main" id="{D37AB71E-8FB2-42AB-8106-EE5B6342B721}"/>
              </a:ext>
            </a:extLst>
          </p:cNvPr>
          <p:cNvSpPr/>
          <p:nvPr/>
        </p:nvSpPr>
        <p:spPr>
          <a:xfrm>
            <a:off x="3542952" y="2079468"/>
            <a:ext cx="896620" cy="1355724"/>
          </a:xfrm>
          <a:custGeom>
            <a:avLst/>
            <a:gdLst/>
            <a:ahLst/>
            <a:cxnLst/>
            <a:rect l="0" t="0" r="0" b="0"/>
            <a:pathLst>
              <a:path w="897000" h="1088400">
                <a:moveTo>
                  <a:pt x="0" y="124755"/>
                </a:moveTo>
                <a:lnTo>
                  <a:pt x="0" y="124755"/>
                </a:lnTo>
                <a:cubicBezTo>
                  <a:pt x="0" y="55855"/>
                  <a:pt x="55855" y="0"/>
                  <a:pt x="124755" y="0"/>
                </a:cubicBezTo>
                <a:lnTo>
                  <a:pt x="772245" y="0"/>
                </a:lnTo>
                <a:cubicBezTo>
                  <a:pt x="805332" y="0"/>
                  <a:pt x="837064" y="13144"/>
                  <a:pt x="860460" y="36540"/>
                </a:cubicBezTo>
                <a:cubicBezTo>
                  <a:pt x="883856" y="59936"/>
                  <a:pt x="897000" y="91668"/>
                  <a:pt x="897000" y="124755"/>
                </a:cubicBezTo>
                <a:lnTo>
                  <a:pt x="897000" y="963645"/>
                </a:lnTo>
                <a:cubicBezTo>
                  <a:pt x="897000" y="1032545"/>
                  <a:pt x="841145" y="1088400"/>
                  <a:pt x="772245" y="1088400"/>
                </a:cubicBezTo>
                <a:lnTo>
                  <a:pt x="124755" y="1088400"/>
                </a:lnTo>
                <a:cubicBezTo>
                  <a:pt x="55855" y="1088400"/>
                  <a:pt x="0" y="1032545"/>
                  <a:pt x="0" y="963645"/>
                </a:cubicBezTo>
                <a:close/>
              </a:path>
            </a:pathLst>
          </a:custGeom>
          <a:ln w="76200" cap="flat">
            <a:round/>
          </a:ln>
        </p:spPr>
        <p:style>
          <a:lnRef idx="1">
            <a:srgbClr val="999999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50" name="Shape 838">
            <a:extLst>
              <a:ext uri="{FF2B5EF4-FFF2-40B4-BE49-F238E27FC236}">
                <a16:creationId xmlns="" xmlns:a16="http://schemas.microsoft.com/office/drawing/2014/main" id="{257C965C-2937-76F2-C81E-DFE47F15F888}"/>
              </a:ext>
            </a:extLst>
          </p:cNvPr>
          <p:cNvSpPr/>
          <p:nvPr/>
        </p:nvSpPr>
        <p:spPr>
          <a:xfrm>
            <a:off x="3769647" y="1866240"/>
            <a:ext cx="443230" cy="203835"/>
          </a:xfrm>
          <a:custGeom>
            <a:avLst/>
            <a:gdLst/>
            <a:ahLst/>
            <a:cxnLst/>
            <a:rect l="0" t="0" r="0" b="0"/>
            <a:pathLst>
              <a:path w="443400" h="204000">
                <a:moveTo>
                  <a:pt x="0" y="28372"/>
                </a:moveTo>
                <a:lnTo>
                  <a:pt x="0" y="28372"/>
                </a:lnTo>
                <a:cubicBezTo>
                  <a:pt x="0" y="12703"/>
                  <a:pt x="12703" y="0"/>
                  <a:pt x="28372" y="0"/>
                </a:cubicBezTo>
                <a:lnTo>
                  <a:pt x="415028" y="0"/>
                </a:lnTo>
                <a:cubicBezTo>
                  <a:pt x="422553" y="0"/>
                  <a:pt x="429769" y="2989"/>
                  <a:pt x="435090" y="8310"/>
                </a:cubicBezTo>
                <a:cubicBezTo>
                  <a:pt x="440411" y="13631"/>
                  <a:pt x="443400" y="20848"/>
                  <a:pt x="443400" y="28372"/>
                </a:cubicBezTo>
                <a:lnTo>
                  <a:pt x="443400" y="175628"/>
                </a:lnTo>
                <a:cubicBezTo>
                  <a:pt x="443400" y="191297"/>
                  <a:pt x="430697" y="204000"/>
                  <a:pt x="415028" y="204000"/>
                </a:cubicBezTo>
                <a:lnTo>
                  <a:pt x="28372" y="204000"/>
                </a:lnTo>
                <a:lnTo>
                  <a:pt x="28372" y="204000"/>
                </a:lnTo>
                <a:cubicBezTo>
                  <a:pt x="12703" y="204000"/>
                  <a:pt x="0" y="191297"/>
                  <a:pt x="0" y="175628"/>
                </a:cubicBezTo>
                <a:close/>
              </a:path>
            </a:pathLst>
          </a:custGeom>
          <a:ln w="76200" cap="flat">
            <a:round/>
          </a:ln>
        </p:spPr>
        <p:style>
          <a:lnRef idx="1">
            <a:srgbClr val="999999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51" name="Shape 876">
            <a:extLst>
              <a:ext uri="{FF2B5EF4-FFF2-40B4-BE49-F238E27FC236}">
                <a16:creationId xmlns="" xmlns:a16="http://schemas.microsoft.com/office/drawing/2014/main" id="{571FC943-D684-C465-2CD6-FE08EFB4426E}"/>
              </a:ext>
            </a:extLst>
          </p:cNvPr>
          <p:cNvSpPr/>
          <p:nvPr/>
        </p:nvSpPr>
        <p:spPr>
          <a:xfrm>
            <a:off x="2669827" y="1998067"/>
            <a:ext cx="443230" cy="203835"/>
          </a:xfrm>
          <a:custGeom>
            <a:avLst/>
            <a:gdLst/>
            <a:ahLst/>
            <a:cxnLst/>
            <a:rect l="0" t="0" r="0" b="0"/>
            <a:pathLst>
              <a:path w="443400" h="204000">
                <a:moveTo>
                  <a:pt x="0" y="28372"/>
                </a:moveTo>
                <a:lnTo>
                  <a:pt x="0" y="28372"/>
                </a:lnTo>
                <a:cubicBezTo>
                  <a:pt x="0" y="12703"/>
                  <a:pt x="12703" y="0"/>
                  <a:pt x="28372" y="0"/>
                </a:cubicBezTo>
                <a:lnTo>
                  <a:pt x="415028" y="0"/>
                </a:lnTo>
                <a:cubicBezTo>
                  <a:pt x="422553" y="0"/>
                  <a:pt x="429769" y="2989"/>
                  <a:pt x="435090" y="8310"/>
                </a:cubicBezTo>
                <a:cubicBezTo>
                  <a:pt x="440411" y="13631"/>
                  <a:pt x="443400" y="20848"/>
                  <a:pt x="443400" y="28372"/>
                </a:cubicBezTo>
                <a:lnTo>
                  <a:pt x="443400" y="175628"/>
                </a:lnTo>
                <a:cubicBezTo>
                  <a:pt x="443400" y="191297"/>
                  <a:pt x="430697" y="204000"/>
                  <a:pt x="415028" y="204000"/>
                </a:cubicBezTo>
                <a:lnTo>
                  <a:pt x="28372" y="204000"/>
                </a:lnTo>
                <a:lnTo>
                  <a:pt x="28372" y="204000"/>
                </a:lnTo>
                <a:cubicBezTo>
                  <a:pt x="12703" y="204000"/>
                  <a:pt x="0" y="191297"/>
                  <a:pt x="0" y="175628"/>
                </a:cubicBezTo>
                <a:close/>
              </a:path>
            </a:pathLst>
          </a:custGeom>
          <a:ln w="76200" cap="flat">
            <a:round/>
          </a:ln>
        </p:spPr>
        <p:style>
          <a:lnRef idx="1">
            <a:srgbClr val="999999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52" name="Shape 883">
            <a:extLst>
              <a:ext uri="{FF2B5EF4-FFF2-40B4-BE49-F238E27FC236}">
                <a16:creationId xmlns="" xmlns:a16="http://schemas.microsoft.com/office/drawing/2014/main" id="{6F439D10-889A-7183-759F-EA3F567E065C}"/>
              </a:ext>
            </a:extLst>
          </p:cNvPr>
          <p:cNvSpPr/>
          <p:nvPr/>
        </p:nvSpPr>
        <p:spPr>
          <a:xfrm>
            <a:off x="7058312" y="1854052"/>
            <a:ext cx="896620" cy="1581140"/>
          </a:xfrm>
          <a:custGeom>
            <a:avLst/>
            <a:gdLst/>
            <a:ahLst/>
            <a:cxnLst/>
            <a:rect l="0" t="0" r="0" b="0"/>
            <a:pathLst>
              <a:path w="897000" h="1012200">
                <a:moveTo>
                  <a:pt x="0" y="124755"/>
                </a:moveTo>
                <a:lnTo>
                  <a:pt x="0" y="124755"/>
                </a:lnTo>
                <a:cubicBezTo>
                  <a:pt x="0" y="55855"/>
                  <a:pt x="55855" y="0"/>
                  <a:pt x="124755" y="0"/>
                </a:cubicBezTo>
                <a:lnTo>
                  <a:pt x="772246" y="0"/>
                </a:lnTo>
                <a:cubicBezTo>
                  <a:pt x="805333" y="0"/>
                  <a:pt x="837064" y="13144"/>
                  <a:pt x="860460" y="36540"/>
                </a:cubicBezTo>
                <a:cubicBezTo>
                  <a:pt x="883857" y="59936"/>
                  <a:pt x="897000" y="91668"/>
                  <a:pt x="897000" y="124755"/>
                </a:cubicBezTo>
                <a:lnTo>
                  <a:pt x="897000" y="887445"/>
                </a:lnTo>
                <a:cubicBezTo>
                  <a:pt x="897000" y="956346"/>
                  <a:pt x="841146" y="1012200"/>
                  <a:pt x="772246" y="1012200"/>
                </a:cubicBezTo>
                <a:lnTo>
                  <a:pt x="124755" y="1012200"/>
                </a:lnTo>
                <a:cubicBezTo>
                  <a:pt x="55855" y="1012200"/>
                  <a:pt x="0" y="956346"/>
                  <a:pt x="0" y="887445"/>
                </a:cubicBezTo>
                <a:close/>
              </a:path>
            </a:pathLst>
          </a:custGeom>
          <a:ln w="76200" cap="flat">
            <a:round/>
          </a:ln>
        </p:spPr>
        <p:style>
          <a:lnRef idx="1">
            <a:srgbClr val="999999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53" name="Shape 889">
            <a:extLst>
              <a:ext uri="{FF2B5EF4-FFF2-40B4-BE49-F238E27FC236}">
                <a16:creationId xmlns="" xmlns:a16="http://schemas.microsoft.com/office/drawing/2014/main" id="{613FAEDF-BA4C-BDCB-D602-DE23A72360EA}"/>
              </a:ext>
            </a:extLst>
          </p:cNvPr>
          <p:cNvSpPr/>
          <p:nvPr/>
        </p:nvSpPr>
        <p:spPr>
          <a:xfrm>
            <a:off x="8158132" y="1638027"/>
            <a:ext cx="896620" cy="1797165"/>
          </a:xfrm>
          <a:custGeom>
            <a:avLst/>
            <a:gdLst/>
            <a:ahLst/>
            <a:cxnLst/>
            <a:rect l="0" t="0" r="0" b="0"/>
            <a:pathLst>
              <a:path w="897000" h="1356300">
                <a:moveTo>
                  <a:pt x="0" y="124755"/>
                </a:moveTo>
                <a:lnTo>
                  <a:pt x="0" y="124755"/>
                </a:lnTo>
                <a:cubicBezTo>
                  <a:pt x="0" y="55855"/>
                  <a:pt x="55855" y="0"/>
                  <a:pt x="124755" y="0"/>
                </a:cubicBezTo>
                <a:lnTo>
                  <a:pt x="772246" y="0"/>
                </a:lnTo>
                <a:cubicBezTo>
                  <a:pt x="805332" y="0"/>
                  <a:pt x="837064" y="13144"/>
                  <a:pt x="860460" y="36540"/>
                </a:cubicBezTo>
                <a:cubicBezTo>
                  <a:pt x="883857" y="59936"/>
                  <a:pt x="897000" y="91668"/>
                  <a:pt x="897000" y="124755"/>
                </a:cubicBezTo>
                <a:lnTo>
                  <a:pt x="897000" y="1231545"/>
                </a:lnTo>
                <a:cubicBezTo>
                  <a:pt x="897000" y="1300445"/>
                  <a:pt x="841145" y="1356300"/>
                  <a:pt x="772246" y="1356300"/>
                </a:cubicBezTo>
                <a:lnTo>
                  <a:pt x="124755" y="1356300"/>
                </a:lnTo>
                <a:cubicBezTo>
                  <a:pt x="55855" y="1356300"/>
                  <a:pt x="0" y="1300445"/>
                  <a:pt x="0" y="1231545"/>
                </a:cubicBezTo>
                <a:close/>
              </a:path>
            </a:pathLst>
          </a:custGeom>
          <a:ln w="76200" cap="flat">
            <a:round/>
          </a:ln>
        </p:spPr>
        <p:style>
          <a:lnRef idx="1">
            <a:srgbClr val="999999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54" name="Shape 932">
            <a:extLst>
              <a:ext uri="{FF2B5EF4-FFF2-40B4-BE49-F238E27FC236}">
                <a16:creationId xmlns="" xmlns:a16="http://schemas.microsoft.com/office/drawing/2014/main" id="{86E44C22-5451-E149-3146-56A3157B505D}"/>
              </a:ext>
            </a:extLst>
          </p:cNvPr>
          <p:cNvSpPr/>
          <p:nvPr/>
        </p:nvSpPr>
        <p:spPr>
          <a:xfrm>
            <a:off x="8389907" y="1422003"/>
            <a:ext cx="443230" cy="203835"/>
          </a:xfrm>
          <a:custGeom>
            <a:avLst/>
            <a:gdLst/>
            <a:ahLst/>
            <a:cxnLst/>
            <a:rect l="0" t="0" r="0" b="0"/>
            <a:pathLst>
              <a:path w="443400" h="204000">
                <a:moveTo>
                  <a:pt x="0" y="28372"/>
                </a:moveTo>
                <a:lnTo>
                  <a:pt x="0" y="28372"/>
                </a:lnTo>
                <a:cubicBezTo>
                  <a:pt x="0" y="12703"/>
                  <a:pt x="12703" y="0"/>
                  <a:pt x="28373" y="0"/>
                </a:cubicBezTo>
                <a:lnTo>
                  <a:pt x="415028" y="0"/>
                </a:lnTo>
                <a:cubicBezTo>
                  <a:pt x="422553" y="0"/>
                  <a:pt x="429769" y="2989"/>
                  <a:pt x="435090" y="8310"/>
                </a:cubicBezTo>
                <a:cubicBezTo>
                  <a:pt x="440411" y="13631"/>
                  <a:pt x="443400" y="20848"/>
                  <a:pt x="443400" y="28372"/>
                </a:cubicBezTo>
                <a:lnTo>
                  <a:pt x="443400" y="175628"/>
                </a:lnTo>
                <a:cubicBezTo>
                  <a:pt x="443400" y="191297"/>
                  <a:pt x="430697" y="204000"/>
                  <a:pt x="415028" y="204000"/>
                </a:cubicBezTo>
                <a:lnTo>
                  <a:pt x="28373" y="204000"/>
                </a:lnTo>
                <a:lnTo>
                  <a:pt x="28373" y="204000"/>
                </a:lnTo>
                <a:cubicBezTo>
                  <a:pt x="12703" y="204000"/>
                  <a:pt x="0" y="191297"/>
                  <a:pt x="0" y="175628"/>
                </a:cubicBezTo>
                <a:close/>
              </a:path>
            </a:pathLst>
          </a:custGeom>
          <a:ln w="76200" cap="flat">
            <a:round/>
          </a:ln>
        </p:spPr>
        <p:style>
          <a:lnRef idx="1">
            <a:srgbClr val="999999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55" name="Shape 938">
            <a:extLst>
              <a:ext uri="{FF2B5EF4-FFF2-40B4-BE49-F238E27FC236}">
                <a16:creationId xmlns="" xmlns:a16="http://schemas.microsoft.com/office/drawing/2014/main" id="{7937B47E-BC3A-FC71-B1E9-0D0039A1CE96}"/>
              </a:ext>
            </a:extLst>
          </p:cNvPr>
          <p:cNvSpPr/>
          <p:nvPr/>
        </p:nvSpPr>
        <p:spPr>
          <a:xfrm>
            <a:off x="7290087" y="1638027"/>
            <a:ext cx="443230" cy="203835"/>
          </a:xfrm>
          <a:custGeom>
            <a:avLst/>
            <a:gdLst/>
            <a:ahLst/>
            <a:cxnLst/>
            <a:rect l="0" t="0" r="0" b="0"/>
            <a:pathLst>
              <a:path w="443400" h="204000">
                <a:moveTo>
                  <a:pt x="0" y="28372"/>
                </a:moveTo>
                <a:lnTo>
                  <a:pt x="0" y="28372"/>
                </a:lnTo>
                <a:cubicBezTo>
                  <a:pt x="0" y="12703"/>
                  <a:pt x="12703" y="0"/>
                  <a:pt x="28372" y="0"/>
                </a:cubicBezTo>
                <a:lnTo>
                  <a:pt x="415028" y="0"/>
                </a:lnTo>
                <a:cubicBezTo>
                  <a:pt x="422553" y="0"/>
                  <a:pt x="429769" y="2989"/>
                  <a:pt x="435091" y="8310"/>
                </a:cubicBezTo>
                <a:cubicBezTo>
                  <a:pt x="440411" y="13631"/>
                  <a:pt x="443400" y="20848"/>
                  <a:pt x="443400" y="28372"/>
                </a:cubicBezTo>
                <a:lnTo>
                  <a:pt x="443400" y="175628"/>
                </a:lnTo>
                <a:cubicBezTo>
                  <a:pt x="443400" y="191297"/>
                  <a:pt x="430697" y="204000"/>
                  <a:pt x="415028" y="204000"/>
                </a:cubicBezTo>
                <a:lnTo>
                  <a:pt x="28372" y="204000"/>
                </a:lnTo>
                <a:lnTo>
                  <a:pt x="28372" y="204000"/>
                </a:lnTo>
                <a:cubicBezTo>
                  <a:pt x="12703" y="204000"/>
                  <a:pt x="0" y="191297"/>
                  <a:pt x="0" y="175628"/>
                </a:cubicBezTo>
                <a:close/>
              </a:path>
            </a:pathLst>
          </a:custGeom>
          <a:ln w="76200" cap="flat">
            <a:round/>
          </a:ln>
        </p:spPr>
        <p:style>
          <a:lnRef idx="1">
            <a:srgbClr val="999999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56" name="Shape 938">
            <a:extLst>
              <a:ext uri="{FF2B5EF4-FFF2-40B4-BE49-F238E27FC236}">
                <a16:creationId xmlns="" xmlns:a16="http://schemas.microsoft.com/office/drawing/2014/main" id="{D98B4AE6-FE61-FC33-0E72-B4648B2F2CC8}"/>
              </a:ext>
            </a:extLst>
          </p:cNvPr>
          <p:cNvSpPr/>
          <p:nvPr/>
        </p:nvSpPr>
        <p:spPr>
          <a:xfrm>
            <a:off x="6163250" y="1866240"/>
            <a:ext cx="443230" cy="203835"/>
          </a:xfrm>
          <a:custGeom>
            <a:avLst/>
            <a:gdLst/>
            <a:ahLst/>
            <a:cxnLst/>
            <a:rect l="0" t="0" r="0" b="0"/>
            <a:pathLst>
              <a:path w="443400" h="204000">
                <a:moveTo>
                  <a:pt x="0" y="28372"/>
                </a:moveTo>
                <a:lnTo>
                  <a:pt x="0" y="28372"/>
                </a:lnTo>
                <a:cubicBezTo>
                  <a:pt x="0" y="12703"/>
                  <a:pt x="12703" y="0"/>
                  <a:pt x="28372" y="0"/>
                </a:cubicBezTo>
                <a:lnTo>
                  <a:pt x="415028" y="0"/>
                </a:lnTo>
                <a:cubicBezTo>
                  <a:pt x="422553" y="0"/>
                  <a:pt x="429769" y="2989"/>
                  <a:pt x="435091" y="8310"/>
                </a:cubicBezTo>
                <a:cubicBezTo>
                  <a:pt x="440411" y="13631"/>
                  <a:pt x="443400" y="20848"/>
                  <a:pt x="443400" y="28372"/>
                </a:cubicBezTo>
                <a:lnTo>
                  <a:pt x="443400" y="175628"/>
                </a:lnTo>
                <a:cubicBezTo>
                  <a:pt x="443400" y="191297"/>
                  <a:pt x="430697" y="204000"/>
                  <a:pt x="415028" y="204000"/>
                </a:cubicBezTo>
                <a:lnTo>
                  <a:pt x="28372" y="204000"/>
                </a:lnTo>
                <a:lnTo>
                  <a:pt x="28372" y="204000"/>
                </a:lnTo>
                <a:cubicBezTo>
                  <a:pt x="12703" y="204000"/>
                  <a:pt x="0" y="191297"/>
                  <a:pt x="0" y="175628"/>
                </a:cubicBezTo>
                <a:close/>
              </a:path>
            </a:pathLst>
          </a:custGeom>
          <a:ln w="76200" cap="flat">
            <a:round/>
          </a:ln>
        </p:spPr>
        <p:style>
          <a:lnRef idx="1">
            <a:srgbClr val="999999"/>
          </a:lnRef>
          <a:fillRef idx="0">
            <a:srgbClr val="000000">
              <a:alpha val="0"/>
            </a:srgbClr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6B839CCE-03F4-FE68-760A-C7F00469FAF1}"/>
              </a:ext>
            </a:extLst>
          </p:cNvPr>
          <p:cNvSpPr txBox="1"/>
          <p:nvPr/>
        </p:nvSpPr>
        <p:spPr>
          <a:xfrm>
            <a:off x="269776" y="3604309"/>
            <a:ext cx="81889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b="0" i="0" u="none" strike="noStrike" baseline="0" dirty="0">
                <a:latin typeface="RobotoCondensed-Light"/>
              </a:rPr>
              <a:t>DEP450</a:t>
            </a:r>
          </a:p>
          <a:p>
            <a:pPr algn="l"/>
            <a:r>
              <a:rPr lang="en-US" sz="1000" b="0" i="0" u="none" strike="noStrike" baseline="0" dirty="0">
                <a:latin typeface="RobotoCondensed-Light"/>
              </a:rPr>
              <a:t>1700mAH</a:t>
            </a:r>
          </a:p>
          <a:p>
            <a:pPr algn="l"/>
            <a:r>
              <a:rPr lang="en-US" sz="1000" b="0" i="0" u="none" strike="noStrike" baseline="0" dirty="0">
                <a:latin typeface="RobotoCondensed-Light"/>
              </a:rPr>
              <a:t>11,5 </a:t>
            </a:r>
            <a:r>
              <a:rPr lang="en-US" sz="1000" b="0" i="0" u="none" strike="noStrike" baseline="0" dirty="0" err="1">
                <a:latin typeface="RobotoCondensed-Light"/>
              </a:rPr>
              <a:t>hrs</a:t>
            </a:r>
            <a:endParaRPr lang="en-US" sz="1000" dirty="0"/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B09AFB90-61E7-3655-09A6-E4265DDD5149}"/>
              </a:ext>
            </a:extLst>
          </p:cNvPr>
          <p:cNvSpPr txBox="1"/>
          <p:nvPr/>
        </p:nvSpPr>
        <p:spPr>
          <a:xfrm>
            <a:off x="1277888" y="3582243"/>
            <a:ext cx="8966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b="0" i="0" u="none" strike="noStrike" baseline="0" dirty="0">
                <a:latin typeface="RobotoCondensed-Light"/>
              </a:rPr>
              <a:t>DEP450</a:t>
            </a:r>
          </a:p>
          <a:p>
            <a:pPr algn="l"/>
            <a:r>
              <a:rPr lang="en-US" sz="1000" b="0" i="0" u="none" strike="noStrike" baseline="0" dirty="0">
                <a:latin typeface="RobotoCondensed-Light"/>
              </a:rPr>
              <a:t>2250 </a:t>
            </a:r>
            <a:r>
              <a:rPr lang="en-US" sz="1000" b="0" i="0" u="none" strike="noStrike" baseline="0" dirty="0" err="1">
                <a:latin typeface="RobotoCondensed-Light"/>
              </a:rPr>
              <a:t>mAH</a:t>
            </a:r>
            <a:endParaRPr lang="en-US" sz="1000" b="0" i="0" u="none" strike="noStrike" baseline="0" dirty="0">
              <a:latin typeface="RobotoCondensed-Light"/>
            </a:endParaRPr>
          </a:p>
          <a:p>
            <a:pPr algn="l"/>
            <a:r>
              <a:rPr lang="en-US" sz="1000" b="0" i="0" u="none" strike="noStrike" baseline="0" dirty="0">
                <a:latin typeface="RobotoCondensed-Light"/>
              </a:rPr>
              <a:t>15,5 </a:t>
            </a:r>
            <a:r>
              <a:rPr lang="en-US" sz="1000" b="0" i="0" u="none" strike="noStrike" baseline="0" dirty="0" err="1">
                <a:latin typeface="RobotoCondensed-Light"/>
              </a:rPr>
              <a:t>hrs</a:t>
            </a:r>
            <a:endParaRPr lang="en-US" sz="1000" dirty="0"/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A5C4455D-8EDA-8462-17AF-9C5285108CC9}"/>
              </a:ext>
            </a:extLst>
          </p:cNvPr>
          <p:cNvSpPr txBox="1"/>
          <p:nvPr/>
        </p:nvSpPr>
        <p:spPr>
          <a:xfrm>
            <a:off x="2479879" y="3604309"/>
            <a:ext cx="88624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b="0" i="0" u="none" strike="noStrike" baseline="0" dirty="0">
                <a:latin typeface="RobotoCondensed-Light"/>
              </a:rPr>
              <a:t>R2 | SLIM</a:t>
            </a:r>
          </a:p>
          <a:p>
            <a:pPr algn="l"/>
            <a:r>
              <a:rPr lang="en-US" sz="1000" b="0" i="0" u="none" strike="noStrike" baseline="0" dirty="0">
                <a:latin typeface="RobotoCondensed-Light"/>
              </a:rPr>
              <a:t>2100 </a:t>
            </a:r>
            <a:r>
              <a:rPr lang="en-US" sz="1000" b="0" i="0" u="none" strike="noStrike" baseline="0" dirty="0" err="1">
                <a:latin typeface="RobotoCondensed-Light"/>
              </a:rPr>
              <a:t>mAH</a:t>
            </a:r>
            <a:endParaRPr lang="en-US" sz="1000" b="0" i="0" u="none" strike="noStrike" baseline="0" dirty="0">
              <a:latin typeface="RobotoCondensed-Light"/>
            </a:endParaRPr>
          </a:p>
          <a:p>
            <a:pPr algn="l"/>
            <a:r>
              <a:rPr lang="en-US" sz="1000" b="1" i="0" u="none" strike="noStrike" baseline="0" dirty="0">
                <a:latin typeface="RobotoCondensed-Bold"/>
              </a:rPr>
              <a:t>17,0 </a:t>
            </a:r>
            <a:r>
              <a:rPr lang="en-US" sz="1000" b="1" i="0" u="none" strike="noStrike" baseline="0" dirty="0" err="1">
                <a:latin typeface="RobotoCondensed-Bold"/>
              </a:rPr>
              <a:t>hrs</a:t>
            </a:r>
            <a:endParaRPr lang="en-US" sz="1000" dirty="0"/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F4F22691-4575-E04B-0E6F-354CB86D6D56}"/>
              </a:ext>
            </a:extLst>
          </p:cNvPr>
          <p:cNvSpPr txBox="1"/>
          <p:nvPr/>
        </p:nvSpPr>
        <p:spPr>
          <a:xfrm>
            <a:off x="3637442" y="3582243"/>
            <a:ext cx="102482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b="0" i="0" u="none" strike="noStrike" baseline="0" dirty="0">
                <a:latin typeface="RobotoCondensed-Light"/>
              </a:rPr>
              <a:t>R2 | ECON</a:t>
            </a:r>
          </a:p>
          <a:p>
            <a:pPr algn="l"/>
            <a:r>
              <a:rPr lang="en-US" sz="1000" b="0" i="0" u="none" strike="noStrike" baseline="0" dirty="0">
                <a:latin typeface="RobotoCondensed-Light"/>
              </a:rPr>
              <a:t>2300 </a:t>
            </a:r>
            <a:r>
              <a:rPr lang="en-US" sz="1000" b="0" i="0" u="none" strike="noStrike" baseline="0" dirty="0" err="1">
                <a:latin typeface="RobotoCondensed-Light"/>
              </a:rPr>
              <a:t>mAH</a:t>
            </a:r>
            <a:endParaRPr lang="en-US" sz="1000" b="0" i="0" u="none" strike="noStrike" baseline="0" dirty="0">
              <a:latin typeface="RobotoCondensed-Light"/>
            </a:endParaRPr>
          </a:p>
          <a:p>
            <a:pPr algn="l"/>
            <a:r>
              <a:rPr lang="en-US" sz="1000" b="1" i="0" u="none" strike="noStrike" baseline="0" dirty="0">
                <a:latin typeface="RobotoCondensed-Bold"/>
              </a:rPr>
              <a:t>19,5 </a:t>
            </a:r>
            <a:r>
              <a:rPr lang="en-US" sz="1000" b="1" i="0" u="none" strike="noStrike" baseline="0" dirty="0" err="1">
                <a:latin typeface="RobotoCondensed-Bold"/>
              </a:rPr>
              <a:t>hrs</a:t>
            </a:r>
            <a:endParaRPr lang="en-US" sz="1000" dirty="0"/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F87D40E7-9277-BDC1-6BD5-BADAD3F35DA8}"/>
              </a:ext>
            </a:extLst>
          </p:cNvPr>
          <p:cNvSpPr txBox="1"/>
          <p:nvPr/>
        </p:nvSpPr>
        <p:spPr>
          <a:xfrm>
            <a:off x="4886452" y="3582243"/>
            <a:ext cx="99994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b="0" i="0" u="none" strike="noStrike" baseline="0" dirty="0">
                <a:latin typeface="RobotoCondensed-Light"/>
              </a:rPr>
              <a:t>DEP450</a:t>
            </a:r>
          </a:p>
          <a:p>
            <a:pPr algn="l"/>
            <a:r>
              <a:rPr lang="en-US" sz="1000" b="0" i="0" u="none" strike="noStrike" baseline="0" dirty="0">
                <a:latin typeface="RobotoCondensed-Light"/>
              </a:rPr>
              <a:t>1700 </a:t>
            </a:r>
            <a:r>
              <a:rPr lang="en-US" sz="1000" b="0" i="0" u="none" strike="noStrike" baseline="0" dirty="0" err="1">
                <a:latin typeface="RobotoCondensed-Light"/>
              </a:rPr>
              <a:t>mAH</a:t>
            </a:r>
            <a:endParaRPr lang="en-US" sz="1000" b="0" i="0" u="none" strike="noStrike" baseline="0" dirty="0">
              <a:latin typeface="RobotoCondensed-Light"/>
            </a:endParaRPr>
          </a:p>
          <a:p>
            <a:pPr algn="l"/>
            <a:r>
              <a:rPr lang="en-US" sz="1000" b="0" i="0" u="none" strike="noStrike" baseline="0" dirty="0">
                <a:latin typeface="RobotoCondensed-Light"/>
              </a:rPr>
              <a:t>14,5 </a:t>
            </a:r>
            <a:r>
              <a:rPr lang="en-US" sz="1000" b="0" i="0" u="none" strike="noStrike" baseline="0" dirty="0" err="1">
                <a:latin typeface="RobotoCondensed-Light"/>
              </a:rPr>
              <a:t>hrs</a:t>
            </a:r>
            <a:endParaRPr lang="en-US" sz="1000" dirty="0"/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88BAA011-9190-306A-5F77-359517A091A8}"/>
              </a:ext>
            </a:extLst>
          </p:cNvPr>
          <p:cNvSpPr txBox="1"/>
          <p:nvPr/>
        </p:nvSpPr>
        <p:spPr>
          <a:xfrm>
            <a:off x="6055998" y="3582243"/>
            <a:ext cx="91052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b="0" i="0" u="none" strike="noStrike" baseline="0" dirty="0">
                <a:latin typeface="RobotoCondensed-Light"/>
              </a:rPr>
              <a:t>DEP450</a:t>
            </a:r>
          </a:p>
          <a:p>
            <a:pPr algn="l"/>
            <a:r>
              <a:rPr lang="en-US" sz="1000" b="0" i="0" u="none" strike="noStrike" baseline="0" dirty="0">
                <a:latin typeface="RobotoCondensed-Light"/>
              </a:rPr>
              <a:t>2250 </a:t>
            </a:r>
            <a:r>
              <a:rPr lang="en-US" sz="1000" b="0" i="0" u="none" strike="noStrike" baseline="0" dirty="0" err="1">
                <a:latin typeface="RobotoCondensed-Light"/>
              </a:rPr>
              <a:t>mAH</a:t>
            </a:r>
            <a:endParaRPr lang="en-US" sz="1000" b="0" i="0" u="none" strike="noStrike" baseline="0" dirty="0">
              <a:latin typeface="RobotoCondensed-Light"/>
            </a:endParaRPr>
          </a:p>
          <a:p>
            <a:pPr algn="l"/>
            <a:r>
              <a:rPr lang="en-US" sz="1000" b="0" i="0" u="none" strike="noStrike" baseline="0" dirty="0">
                <a:latin typeface="RobotoCondensed-Light"/>
              </a:rPr>
              <a:t>19,5 </a:t>
            </a:r>
            <a:r>
              <a:rPr lang="en-US" sz="1000" b="0" i="0" u="none" strike="noStrike" baseline="0" dirty="0" err="1">
                <a:latin typeface="RobotoCondensed-Light"/>
              </a:rPr>
              <a:t>hrs</a:t>
            </a:r>
            <a:endParaRPr lang="en-US" sz="1000" dirty="0"/>
          </a:p>
        </p:txBody>
      </p:sp>
      <p:sp>
        <p:nvSpPr>
          <p:cNvPr id="70" name="TextBox 69">
            <a:extLst>
              <a:ext uri="{FF2B5EF4-FFF2-40B4-BE49-F238E27FC236}">
                <a16:creationId xmlns="" xmlns:a16="http://schemas.microsoft.com/office/drawing/2014/main" id="{00DE88AA-5D0E-93C5-030B-0FC5D3EC3AC5}"/>
              </a:ext>
            </a:extLst>
          </p:cNvPr>
          <p:cNvSpPr txBox="1"/>
          <p:nvPr/>
        </p:nvSpPr>
        <p:spPr>
          <a:xfrm>
            <a:off x="7165834" y="3604309"/>
            <a:ext cx="102482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b="0" i="0" u="none" strike="noStrike" baseline="0" dirty="0">
                <a:latin typeface="RobotoCondensed-Light"/>
              </a:rPr>
              <a:t>R2 | SLIM</a:t>
            </a:r>
          </a:p>
          <a:p>
            <a:pPr algn="l"/>
            <a:r>
              <a:rPr lang="en-US" sz="1000" b="0" i="0" u="none" strike="noStrike" baseline="0" dirty="0">
                <a:latin typeface="RobotoCondensed-Light"/>
              </a:rPr>
              <a:t>2100 </a:t>
            </a:r>
            <a:r>
              <a:rPr lang="en-US" sz="1000" b="0" i="0" u="none" strike="noStrike" baseline="0" dirty="0" err="1">
                <a:latin typeface="RobotoCondensed-Light"/>
              </a:rPr>
              <a:t>mAH</a:t>
            </a:r>
            <a:endParaRPr lang="en-US" sz="1000" b="0" i="0" u="none" strike="noStrike" baseline="0" dirty="0">
              <a:latin typeface="RobotoCondensed-Light"/>
            </a:endParaRPr>
          </a:p>
          <a:p>
            <a:pPr algn="l"/>
            <a:r>
              <a:rPr lang="en-US" sz="1000" b="1" i="0" u="none" strike="noStrike" baseline="0" dirty="0">
                <a:latin typeface="RobotoCondensed-Bold"/>
              </a:rPr>
              <a:t>22,5 </a:t>
            </a:r>
            <a:r>
              <a:rPr lang="en-US" sz="1000" b="1" i="0" u="none" strike="noStrike" baseline="0" dirty="0" err="1">
                <a:latin typeface="RobotoCondensed-Bold"/>
              </a:rPr>
              <a:t>hrs</a:t>
            </a:r>
            <a:endParaRPr lang="en-US" sz="1000" dirty="0"/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4E6E275B-42B6-39D6-B0F3-90A7869BCE57}"/>
              </a:ext>
            </a:extLst>
          </p:cNvPr>
          <p:cNvSpPr txBox="1"/>
          <p:nvPr/>
        </p:nvSpPr>
        <p:spPr>
          <a:xfrm>
            <a:off x="8144230" y="3604309"/>
            <a:ext cx="91052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000" b="0" i="0" u="none" strike="noStrike" baseline="0" dirty="0">
                <a:latin typeface="RobotoCondensed-Light"/>
              </a:rPr>
              <a:t>R2 | ECON</a:t>
            </a:r>
          </a:p>
          <a:p>
            <a:pPr algn="l"/>
            <a:r>
              <a:rPr lang="en-US" sz="1000" b="0" i="0" u="none" strike="noStrike" baseline="0" dirty="0">
                <a:latin typeface="RobotoCondensed-Light"/>
              </a:rPr>
              <a:t>2300 </a:t>
            </a:r>
            <a:r>
              <a:rPr lang="en-US" sz="1000" b="0" i="0" u="none" strike="noStrike" baseline="0" dirty="0" err="1">
                <a:latin typeface="RobotoCondensed-Light"/>
              </a:rPr>
              <a:t>mAH</a:t>
            </a:r>
            <a:endParaRPr lang="en-US" sz="1000" b="0" i="0" u="none" strike="noStrike" baseline="0" dirty="0">
              <a:latin typeface="RobotoCondensed-Light"/>
            </a:endParaRPr>
          </a:p>
          <a:p>
            <a:pPr algn="l"/>
            <a:r>
              <a:rPr lang="en-US" sz="1000" b="1" i="0" u="none" strike="noStrike" baseline="0" dirty="0">
                <a:latin typeface="RobotoCondensed-Bold"/>
              </a:rPr>
              <a:t>26,5 </a:t>
            </a:r>
            <a:r>
              <a:rPr lang="en-US" sz="1000" b="1" i="0" u="none" strike="noStrike" baseline="0" dirty="0" err="1">
                <a:latin typeface="RobotoCondensed-Bold"/>
              </a:rPr>
              <a:t>hrs</a:t>
            </a:r>
            <a:endParaRPr lang="en-US" sz="1000" dirty="0"/>
          </a:p>
        </p:txBody>
      </p:sp>
      <p:sp>
        <p:nvSpPr>
          <p:cNvPr id="73" name="TextBox 72">
            <a:extLst>
              <a:ext uri="{FF2B5EF4-FFF2-40B4-BE49-F238E27FC236}">
                <a16:creationId xmlns="" xmlns:a16="http://schemas.microsoft.com/office/drawing/2014/main" id="{6E4ED152-ED9F-5CBE-76C4-1218EEA356DF}"/>
              </a:ext>
            </a:extLst>
          </p:cNvPr>
          <p:cNvSpPr txBox="1"/>
          <p:nvPr/>
        </p:nvSpPr>
        <p:spPr>
          <a:xfrm>
            <a:off x="1773179" y="773931"/>
            <a:ext cx="1334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ANALOGICA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="" xmlns:a16="http://schemas.microsoft.com/office/drawing/2014/main" id="{93F61328-9901-8733-4F89-FA28E8C47E1C}"/>
              </a:ext>
            </a:extLst>
          </p:cNvPr>
          <p:cNvSpPr txBox="1"/>
          <p:nvPr/>
        </p:nvSpPr>
        <p:spPr>
          <a:xfrm>
            <a:off x="5908856" y="773931"/>
            <a:ext cx="932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DIGITAL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="" xmlns:a16="http://schemas.microsoft.com/office/drawing/2014/main" id="{A87AF2A5-DFF9-AF85-8B48-B839C25E9F19}"/>
              </a:ext>
            </a:extLst>
          </p:cNvPr>
          <p:cNvSpPr txBox="1"/>
          <p:nvPr/>
        </p:nvSpPr>
        <p:spPr>
          <a:xfrm>
            <a:off x="2502024" y="197867"/>
            <a:ext cx="41002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0070C0"/>
                </a:solidFill>
              </a:rPr>
              <a:t>DURACIÓN</a:t>
            </a:r>
            <a:r>
              <a:rPr lang="en-US" sz="2800" b="1" dirty="0" smtClean="0"/>
              <a:t> </a:t>
            </a:r>
            <a:r>
              <a:rPr lang="en-US" sz="2800" b="1" dirty="0"/>
              <a:t>DE LA </a:t>
            </a:r>
            <a:r>
              <a:rPr lang="en-US" sz="2800" b="1" dirty="0" err="1" smtClean="0"/>
              <a:t>BATERÍA</a:t>
            </a:r>
            <a:endParaRPr lang="en-US" sz="2800" b="1" dirty="0"/>
          </a:p>
        </p:txBody>
      </p:sp>
      <p:cxnSp>
        <p:nvCxnSpPr>
          <p:cNvPr id="77" name="Connector: Elbow 76">
            <a:extLst>
              <a:ext uri="{FF2B5EF4-FFF2-40B4-BE49-F238E27FC236}">
                <a16:creationId xmlns="" xmlns:a16="http://schemas.microsoft.com/office/drawing/2014/main" id="{2219818F-B967-99F1-2EF7-C985C44B589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762620" y="1288546"/>
            <a:ext cx="727818" cy="706700"/>
          </a:xfrm>
          <a:prstGeom prst="bentConnector3">
            <a:avLst>
              <a:gd name="adj1" fmla="val 10085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or: Elbow 81">
            <a:extLst>
              <a:ext uri="{FF2B5EF4-FFF2-40B4-BE49-F238E27FC236}">
                <a16:creationId xmlns="" xmlns:a16="http://schemas.microsoft.com/office/drawing/2014/main" id="{608EE10F-58E7-CC91-9D0D-D1D611F7DFA2}"/>
              </a:ext>
            </a:extLst>
          </p:cNvPr>
          <p:cNvCxnSpPr/>
          <p:nvPr/>
        </p:nvCxnSpPr>
        <p:spPr>
          <a:xfrm rot="10800000">
            <a:off x="3294112" y="1277988"/>
            <a:ext cx="720080" cy="563875"/>
          </a:xfrm>
          <a:prstGeom prst="bentConnector3">
            <a:avLst>
              <a:gd name="adj1" fmla="val -139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4A3B4B45-633F-90CD-E83C-418E88251492}"/>
              </a:ext>
            </a:extLst>
          </p:cNvPr>
          <p:cNvSpPr txBox="1"/>
          <p:nvPr/>
        </p:nvSpPr>
        <p:spPr>
          <a:xfrm>
            <a:off x="2646040" y="1061963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25 %</a:t>
            </a:r>
          </a:p>
        </p:txBody>
      </p:sp>
      <p:cxnSp>
        <p:nvCxnSpPr>
          <p:cNvPr id="86" name="Connector: Elbow 85">
            <a:extLst>
              <a:ext uri="{FF2B5EF4-FFF2-40B4-BE49-F238E27FC236}">
                <a16:creationId xmlns="" xmlns:a16="http://schemas.microsoft.com/office/drawing/2014/main" id="{2394F42F-6468-908F-7EC9-8B8C0E691FB1}"/>
              </a:ext>
            </a:extLst>
          </p:cNvPr>
          <p:cNvCxnSpPr/>
          <p:nvPr/>
        </p:nvCxnSpPr>
        <p:spPr>
          <a:xfrm flipV="1">
            <a:off x="6318448" y="1143263"/>
            <a:ext cx="739864" cy="698599"/>
          </a:xfrm>
          <a:prstGeom prst="bentConnector3">
            <a:avLst>
              <a:gd name="adj1" fmla="val 144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or: Elbow 88">
            <a:extLst>
              <a:ext uri="{FF2B5EF4-FFF2-40B4-BE49-F238E27FC236}">
                <a16:creationId xmlns="" xmlns:a16="http://schemas.microsoft.com/office/drawing/2014/main" id="{02FD282A-132E-5DC6-8EED-B224BA293B0A}"/>
              </a:ext>
            </a:extLst>
          </p:cNvPr>
          <p:cNvCxnSpPr/>
          <p:nvPr/>
        </p:nvCxnSpPr>
        <p:spPr>
          <a:xfrm rot="10800000">
            <a:off x="7614592" y="1143263"/>
            <a:ext cx="936104" cy="278740"/>
          </a:xfrm>
          <a:prstGeom prst="bentConnector3">
            <a:avLst>
              <a:gd name="adj1" fmla="val 115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351096C0-B64A-1A92-CD4F-C75CA657831A}"/>
              </a:ext>
            </a:extLst>
          </p:cNvPr>
          <p:cNvSpPr txBox="1"/>
          <p:nvPr/>
        </p:nvSpPr>
        <p:spPr>
          <a:xfrm>
            <a:off x="7038528" y="917947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35 %</a:t>
            </a:r>
          </a:p>
        </p:txBody>
      </p:sp>
    </p:spTree>
    <p:extLst>
      <p:ext uri="{BB962C8B-B14F-4D97-AF65-F5344CB8AC3E}">
        <p14:creationId xmlns:p14="http://schemas.microsoft.com/office/powerpoint/2010/main" val="785744799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3595358-CD2B-8B19-EA32-EF2C33E855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65589" y="3222203"/>
            <a:ext cx="1517650" cy="13836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1978629-7415-5BD7-C602-5A2F9B88C54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455069" y="3333963"/>
            <a:ext cx="612140" cy="11791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EC8D836-01E2-CFAB-27B2-A87482BC1D6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802225" y="3006179"/>
            <a:ext cx="1324535" cy="14377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C062EF13-A7A2-CD74-BEC1-ACBAA0104E35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814392" y="1009119"/>
            <a:ext cx="1577553" cy="34552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0B6E966-4830-21DE-972F-2B4C8380DCFB}"/>
              </a:ext>
            </a:extLst>
          </p:cNvPr>
          <p:cNvSpPr txBox="1"/>
          <p:nvPr/>
        </p:nvSpPr>
        <p:spPr>
          <a:xfrm>
            <a:off x="989856" y="247050"/>
            <a:ext cx="65494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 dirty="0">
                <a:latin typeface="+mj-lt"/>
              </a:rPr>
              <a:t>ELEGANTE, </a:t>
            </a:r>
            <a:r>
              <a:rPr lang="en-US" sz="2800" b="1" i="0" u="none" strike="noStrike" baseline="0" dirty="0" smtClean="0">
                <a:latin typeface="+mj-lt"/>
              </a:rPr>
              <a:t>DELGADO Y </a:t>
            </a:r>
            <a:r>
              <a:rPr lang="en-US" sz="2800" b="1" i="0" u="none" strike="noStrike" baseline="0" dirty="0">
                <a:latin typeface="+mj-lt"/>
              </a:rPr>
              <a:t>RESISTENTE</a:t>
            </a:r>
            <a:endParaRPr lang="en-US" sz="28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CE44D33-EAF6-7708-610F-CCC598CDF50D}"/>
              </a:ext>
            </a:extLst>
          </p:cNvPr>
          <p:cNvSpPr txBox="1"/>
          <p:nvPr/>
        </p:nvSpPr>
        <p:spPr>
          <a:xfrm>
            <a:off x="307436" y="1436519"/>
            <a:ext cx="413880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i="0" u="none" strike="noStrike" baseline="0" dirty="0">
                <a:latin typeface="+mj-lt"/>
              </a:rPr>
              <a:t>● CUBIERTA ANTI-POLVO GIRATORIA</a:t>
            </a:r>
          </a:p>
          <a:p>
            <a:pPr algn="l"/>
            <a:r>
              <a:rPr lang="es-ES" sz="1600" b="0" i="0" u="none" strike="noStrike" baseline="0" dirty="0">
                <a:latin typeface="+mj-lt"/>
              </a:rPr>
              <a:t>Permite que la cubierta rote y se adapte</a:t>
            </a:r>
          </a:p>
          <a:p>
            <a:pPr algn="l"/>
            <a:r>
              <a:rPr lang="en-US" sz="1600" b="0" i="0" u="none" strike="noStrike" baseline="0" dirty="0">
                <a:latin typeface="+mj-lt"/>
              </a:rPr>
              <a:t>al contorno del radio </a:t>
            </a:r>
            <a:r>
              <a:rPr lang="en-US" sz="1600" b="0" i="0" u="none" strike="noStrike" baseline="0" dirty="0" err="1">
                <a:latin typeface="+mj-lt"/>
              </a:rPr>
              <a:t>cuando</a:t>
            </a:r>
            <a:r>
              <a:rPr lang="en-US" sz="1600" b="0" i="0" u="none" strike="noStrike" baseline="0" dirty="0">
                <a:latin typeface="+mj-lt"/>
              </a:rPr>
              <a:t> un </a:t>
            </a:r>
            <a:r>
              <a:rPr lang="en-US" sz="1600" b="0" i="0" u="none" strike="noStrike" baseline="0" dirty="0" err="1">
                <a:latin typeface="+mj-lt"/>
              </a:rPr>
              <a:t>accesorio</a:t>
            </a:r>
            <a:endParaRPr lang="en-US" sz="1600" b="0" i="0" u="none" strike="noStrike" baseline="0" dirty="0">
              <a:latin typeface="+mj-lt"/>
            </a:endParaRPr>
          </a:p>
          <a:p>
            <a:pPr algn="l"/>
            <a:r>
              <a:rPr lang="en-US" sz="1600" b="0" i="0" u="none" strike="noStrike" baseline="0" dirty="0" err="1">
                <a:latin typeface="+mj-lt"/>
              </a:rPr>
              <a:t>esté</a:t>
            </a:r>
            <a:r>
              <a:rPr lang="en-US" sz="1600" b="0" i="0" u="none" strike="noStrike" baseline="0" dirty="0">
                <a:latin typeface="+mj-lt"/>
              </a:rPr>
              <a:t> </a:t>
            </a:r>
            <a:r>
              <a:rPr lang="en-US" sz="1600" b="0" i="0" u="none" strike="noStrike" baseline="0" dirty="0" err="1">
                <a:latin typeface="+mj-lt"/>
              </a:rPr>
              <a:t>conectado</a:t>
            </a:r>
            <a:r>
              <a:rPr lang="en-US" sz="1600" b="0" i="0" u="none" strike="noStrike" baseline="0" dirty="0" smtClean="0">
                <a:latin typeface="+mj-lt"/>
              </a:rPr>
              <a:t>.</a:t>
            </a:r>
          </a:p>
          <a:p>
            <a:pPr algn="l"/>
            <a:endParaRPr lang="en-US" sz="1600" b="0" i="0" u="none" strike="noStrike" baseline="0" dirty="0">
              <a:latin typeface="+mj-lt"/>
            </a:endParaRPr>
          </a:p>
          <a:p>
            <a:pPr algn="l"/>
            <a:r>
              <a:rPr lang="en-US" sz="1600" b="1" i="0" u="none" strike="noStrike" baseline="0" dirty="0">
                <a:latin typeface="+mj-lt"/>
              </a:rPr>
              <a:t>● RETENEDOR DE ACCESORIOS MEJORADO</a:t>
            </a:r>
            <a:endParaRPr lang="en-US" sz="1600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19191C7-310E-1309-1216-DE359D241C5F}"/>
              </a:ext>
            </a:extLst>
          </p:cNvPr>
          <p:cNvSpPr txBox="1"/>
          <p:nvPr/>
        </p:nvSpPr>
        <p:spPr>
          <a:xfrm>
            <a:off x="379444" y="989955"/>
            <a:ext cx="2569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ACCESORIOS CON ESTILO</a:t>
            </a:r>
          </a:p>
        </p:txBody>
      </p:sp>
      <p:pic>
        <p:nvPicPr>
          <p:cNvPr id="12" name="Picture 1">
            <a:extLst>
              <a:ext uri="{FF2B5EF4-FFF2-40B4-BE49-F238E27FC236}">
                <a16:creationId xmlns="" xmlns:a16="http://schemas.microsoft.com/office/drawing/2014/main" id="{04B9FC09-27D6-AD4E-EA06-4DD31C3F0600}"/>
              </a:ext>
            </a:extLst>
          </p:cNvPr>
          <p:cNvPicPr/>
          <p:nvPr/>
        </p:nvPicPr>
        <p:blipFill rotWithShape="1">
          <a:blip r:embed="rId6"/>
          <a:srcRect t="-1185"/>
          <a:stretch/>
        </p:blipFill>
        <p:spPr>
          <a:xfrm rot="349167">
            <a:off x="4590257" y="770269"/>
            <a:ext cx="893922" cy="384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010884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120"/>
          <p:cNvSpPr txBox="1"/>
          <p:nvPr/>
        </p:nvSpPr>
        <p:spPr>
          <a:xfrm>
            <a:off x="773832" y="197867"/>
            <a:ext cx="6733129" cy="752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10" tIns="91510" rIns="91510" bIns="91510" anchor="t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n" sz="2803" b="1" dirty="0">
                <a:solidFill>
                  <a:srgbClr val="0070C0"/>
                </a:solidFill>
                <a:latin typeface="+mj-lt"/>
                <a:ea typeface="Roboto Condensed"/>
                <a:cs typeface="Roboto Condensed"/>
                <a:sym typeface="Roboto Condensed"/>
              </a:rPr>
              <a:t>NEW FEATURES </a:t>
            </a:r>
            <a:r>
              <a:rPr lang="en" sz="2803" b="1" dirty="0">
                <a:latin typeface="+mj-lt"/>
                <a:ea typeface="Roboto Condensed"/>
                <a:cs typeface="Roboto Condensed"/>
                <a:sym typeface="Roboto Condensed"/>
              </a:rPr>
              <a:t>VS. DEP450</a:t>
            </a:r>
            <a:endParaRPr sz="2803" b="1" dirty="0">
              <a:latin typeface="+mj-lt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847" name="Google Shape;847;p120"/>
          <p:cNvSpPr txBox="1"/>
          <p:nvPr/>
        </p:nvSpPr>
        <p:spPr>
          <a:xfrm>
            <a:off x="280569" y="845939"/>
            <a:ext cx="4118610" cy="379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13" tIns="122013" rIns="122013" bIns="122013" anchor="t" anchorCtr="0">
            <a:noAutofit/>
          </a:bodyPr>
          <a:lstStyle/>
          <a:p>
            <a:pPr marL="285750" indent="-285750">
              <a:buClr>
                <a:srgbClr val="00A3E0"/>
              </a:buClr>
              <a:buSzPts val="1800"/>
              <a:buFont typeface="Arial" pitchFamily="34" charset="0"/>
              <a:buChar char="•"/>
            </a:pP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64 canales vs. 32</a:t>
            </a:r>
            <a:endParaRPr sz="1600" dirty="0">
              <a:solidFill>
                <a:schemeClr val="tx1">
                  <a:lumMod val="50000"/>
                </a:schemeClr>
              </a:solidFill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85750" indent="-285750">
              <a:spcBef>
                <a:spcPts val="1001"/>
              </a:spcBef>
              <a:buClr>
                <a:srgbClr val="00A3E0"/>
              </a:buClr>
              <a:buSzPts val="1800"/>
              <a:buFont typeface="Arial" pitchFamily="34" charset="0"/>
              <a:buChar char="•"/>
            </a:pP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Resistencia adicional: IP55 and MIL-STD-810 H</a:t>
            </a:r>
            <a:endParaRPr sz="1600" dirty="0">
              <a:solidFill>
                <a:schemeClr val="tx1">
                  <a:lumMod val="50000"/>
                </a:schemeClr>
              </a:solidFill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85750" indent="-285750">
              <a:spcBef>
                <a:spcPts val="1001"/>
              </a:spcBef>
              <a:buClr>
                <a:srgbClr val="00A3E0"/>
              </a:buClr>
              <a:buSzPts val="1800"/>
              <a:buFont typeface="Arial" pitchFamily="34" charset="0"/>
              <a:buChar char="•"/>
            </a:pP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Recordatorio de canal de casa</a:t>
            </a:r>
            <a:endParaRPr sz="1600" dirty="0">
              <a:solidFill>
                <a:schemeClr val="tx1">
                  <a:lumMod val="50000"/>
                </a:schemeClr>
              </a:solidFill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85750" indent="-285750">
              <a:spcBef>
                <a:spcPts val="1001"/>
              </a:spcBef>
              <a:buClr>
                <a:srgbClr val="00A3E0"/>
              </a:buClr>
              <a:buSzPts val="1800"/>
              <a:buFont typeface="Arial" pitchFamily="34" charset="0"/>
              <a:buChar char="•"/>
            </a:pP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3 perfiles de usuario seleccionable</a:t>
            </a:r>
            <a:endParaRPr sz="1600" dirty="0">
              <a:solidFill>
                <a:schemeClr val="tx1">
                  <a:lumMod val="50000"/>
                </a:schemeClr>
              </a:solidFill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85750" indent="-285750">
              <a:spcBef>
                <a:spcPts val="1001"/>
              </a:spcBef>
              <a:buClr>
                <a:srgbClr val="00A3E0"/>
              </a:buClr>
              <a:buSzPts val="1800"/>
              <a:buFont typeface="Arial" pitchFamily="34" charset="0"/>
              <a:buChar char="•"/>
            </a:pP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Modo silencioso</a:t>
            </a:r>
            <a:endParaRPr sz="1600" dirty="0">
              <a:solidFill>
                <a:schemeClr val="tx1">
                  <a:lumMod val="50000"/>
                </a:schemeClr>
              </a:solidFill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85750" indent="-285750">
              <a:spcBef>
                <a:spcPts val="1001"/>
              </a:spcBef>
              <a:buClr>
                <a:srgbClr val="00A3E0"/>
              </a:buClr>
              <a:buSzPts val="1800"/>
              <a:buFont typeface="Arial" pitchFamily="34" charset="0"/>
              <a:buChar char="•"/>
            </a:pP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1W/3W speaker vs 0.5W</a:t>
            </a:r>
            <a:endParaRPr sz="1600" dirty="0">
              <a:solidFill>
                <a:schemeClr val="tx1">
                  <a:lumMod val="50000"/>
                </a:schemeClr>
              </a:solidFill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85750" indent="-285750">
              <a:spcBef>
                <a:spcPts val="1001"/>
              </a:spcBef>
              <a:buClr>
                <a:srgbClr val="00A3E0"/>
              </a:buClr>
              <a:buSzPts val="1800"/>
              <a:buFont typeface="Arial" pitchFamily="34" charset="0"/>
              <a:buChar char="•"/>
            </a:pP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Anuncio de bateria (al activar el boton programable)</a:t>
            </a:r>
            <a:endParaRPr sz="1600" dirty="0">
              <a:solidFill>
                <a:schemeClr val="tx1">
                  <a:lumMod val="50000"/>
                </a:schemeClr>
              </a:solidFill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85750" indent="-285750">
              <a:spcBef>
                <a:spcPts val="1001"/>
              </a:spcBef>
              <a:spcAft>
                <a:spcPts val="1001"/>
              </a:spcAft>
              <a:buClr>
                <a:srgbClr val="00A3E0"/>
              </a:buClr>
              <a:buSzPts val="1800"/>
              <a:buFont typeface="Arial" pitchFamily="34" charset="0"/>
              <a:buChar char="•"/>
            </a:pP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Mas cobertura</a:t>
            </a:r>
            <a:endParaRPr sz="1600" dirty="0">
              <a:solidFill>
                <a:schemeClr val="tx1">
                  <a:lumMod val="50000"/>
                </a:schemeClr>
              </a:solidFill>
              <a:latin typeface="+mj-lt"/>
              <a:ea typeface="Roboto Condensed Light"/>
              <a:cs typeface="Roboto Condensed Light"/>
              <a:sym typeface="Roboto Condensed Light"/>
            </a:endParaRPr>
          </a:p>
        </p:txBody>
      </p:sp>
      <p:sp>
        <p:nvSpPr>
          <p:cNvPr id="848" name="Google Shape;848;p120"/>
          <p:cNvSpPr txBox="1"/>
          <p:nvPr/>
        </p:nvSpPr>
        <p:spPr>
          <a:xfrm>
            <a:off x="4399179" y="845939"/>
            <a:ext cx="4481346" cy="3697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2013" tIns="122013" rIns="122013" bIns="122013" anchor="t" anchorCtr="0">
            <a:noAutofit/>
          </a:bodyPr>
          <a:lstStyle/>
          <a:p>
            <a:pPr marL="285750" indent="-285750">
              <a:buClr>
                <a:srgbClr val="00A3E0"/>
              </a:buClr>
              <a:buSzPts val="1800"/>
              <a:buFont typeface="Arial" pitchFamily="34" charset="0"/>
              <a:buChar char="•"/>
            </a:pPr>
            <a:r>
              <a:rPr lang="en-US" sz="1600" dirty="0" err="1" smtClean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Baterías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 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mas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eficientes</a:t>
            </a:r>
            <a:endParaRPr sz="1600" dirty="0">
              <a:solidFill>
                <a:schemeClr val="tx1">
                  <a:lumMod val="50000"/>
                </a:schemeClr>
              </a:solidFill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85750" indent="-285750">
              <a:spcBef>
                <a:spcPts val="1001"/>
              </a:spcBef>
              <a:buClr>
                <a:srgbClr val="00A3E0"/>
              </a:buClr>
              <a:buSzPts val="1800"/>
              <a:buFont typeface="Arial" pitchFamily="34" charset="0"/>
              <a:buChar char="•"/>
            </a:pP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Mas ligero (menos de 290 g)</a:t>
            </a:r>
            <a:endParaRPr sz="1600" dirty="0">
              <a:solidFill>
                <a:schemeClr val="tx1">
                  <a:lumMod val="50000"/>
                </a:schemeClr>
              </a:solidFill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85750" indent="-285750">
              <a:spcBef>
                <a:spcPts val="1001"/>
              </a:spcBef>
              <a:buClr>
                <a:srgbClr val="00A3E0"/>
              </a:buClr>
              <a:buSzPts val="1800"/>
              <a:buFont typeface="Arial" pitchFamily="34" charset="0"/>
              <a:buChar char="•"/>
            </a:pP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Retenedor</a:t>
            </a: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 de </a:t>
            </a:r>
            <a:r>
              <a:rPr lang="en-US" sz="1600" dirty="0" err="1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accesorios</a:t>
            </a:r>
            <a:endParaRPr sz="1600" dirty="0">
              <a:solidFill>
                <a:schemeClr val="tx1">
                  <a:lumMod val="50000"/>
                </a:schemeClr>
              </a:solidFill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85750" indent="-285750">
              <a:spcBef>
                <a:spcPts val="1001"/>
              </a:spcBef>
              <a:buClr>
                <a:srgbClr val="00A3E0"/>
              </a:buClr>
              <a:buSzPts val="1800"/>
              <a:buFont typeface="Arial" pitchFamily="34" charset="0"/>
              <a:buChar char="•"/>
            </a:pP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Licencias de funciones opcionales:</a:t>
            </a:r>
            <a:endParaRPr sz="1600" dirty="0">
              <a:solidFill>
                <a:schemeClr val="tx1">
                  <a:lumMod val="50000"/>
                </a:schemeClr>
              </a:solidFill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876832" lvl="1" indent="-285750">
              <a:spcBef>
                <a:spcPts val="1001"/>
              </a:spcBef>
              <a:buClr>
                <a:schemeClr val="lt1"/>
              </a:buClr>
              <a:buSzPts val="1500"/>
              <a:buFont typeface="Arial" pitchFamily="34" charset="0"/>
              <a:buChar char="•"/>
            </a:pP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SINC+ Noise Suppression (HKVN4372A)</a:t>
            </a:r>
            <a:endParaRPr sz="1600" dirty="0">
              <a:solidFill>
                <a:schemeClr val="tx1">
                  <a:lumMod val="50000"/>
                </a:schemeClr>
              </a:solidFill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876832" lvl="1" indent="-285750">
              <a:spcBef>
                <a:spcPts val="1001"/>
              </a:spcBef>
              <a:buClr>
                <a:schemeClr val="lt1"/>
              </a:buClr>
              <a:buSzPts val="1500"/>
              <a:buFont typeface="Arial" pitchFamily="34" charset="0"/>
              <a:buChar char="•"/>
            </a:pP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Privacidad mejorada(HKVN4104A)</a:t>
            </a:r>
            <a:endParaRPr sz="1600" dirty="0">
              <a:solidFill>
                <a:schemeClr val="tx1">
                  <a:lumMod val="50000"/>
                </a:schemeClr>
              </a:solidFill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876832" lvl="1" indent="-285750">
              <a:spcBef>
                <a:spcPts val="1001"/>
              </a:spcBef>
              <a:buClr>
                <a:schemeClr val="lt1"/>
              </a:buClr>
              <a:buSzPts val="1500"/>
              <a:buFont typeface="Arial" pitchFamily="34" charset="0"/>
              <a:buChar char="•"/>
            </a:pP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Capacity Plus Single Site Limited  (HKVN4938A)</a:t>
            </a:r>
            <a:endParaRPr sz="1600" dirty="0">
              <a:solidFill>
                <a:schemeClr val="tx1">
                  <a:lumMod val="50000"/>
                </a:schemeClr>
              </a:solidFill>
              <a:latin typeface="+mj-lt"/>
              <a:ea typeface="Roboto Condensed Light"/>
              <a:cs typeface="Roboto Condensed Light"/>
              <a:sym typeface="Roboto Condensed Light"/>
            </a:endParaRPr>
          </a:p>
          <a:p>
            <a:pPr marL="285750" indent="-285750">
              <a:spcBef>
                <a:spcPts val="1001"/>
              </a:spcBef>
              <a:spcAft>
                <a:spcPts val="1001"/>
              </a:spcAft>
              <a:buClr>
                <a:srgbClr val="00A3E0"/>
              </a:buClr>
              <a:buSzPts val="1800"/>
              <a:buFont typeface="Arial" pitchFamily="34" charset="0"/>
              <a:buChar char="•"/>
            </a:pPr>
            <a:r>
              <a:rPr lang="en" sz="1600" dirty="0">
                <a:solidFill>
                  <a:schemeClr val="tx1">
                    <a:lumMod val="50000"/>
                  </a:schemeClr>
                </a:solidFill>
                <a:latin typeface="+mj-lt"/>
                <a:ea typeface="Roboto Condensed Light"/>
                <a:cs typeface="Roboto Condensed Light"/>
                <a:sym typeface="Roboto Condensed Light"/>
              </a:rPr>
              <a:t>Experiencia del usuario simplificada: el material de soporte es rapidamente accesible</a:t>
            </a:r>
            <a:endParaRPr sz="1600" dirty="0">
              <a:solidFill>
                <a:schemeClr val="tx1">
                  <a:lumMod val="50000"/>
                </a:schemeClr>
              </a:solidFill>
              <a:latin typeface="+mj-lt"/>
              <a:ea typeface="Roboto Condensed Light"/>
              <a:cs typeface="Roboto Condensed Light"/>
              <a:sym typeface="Roboto Condensed Light"/>
            </a:endParaRP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8CA0A4F-74AF-0614-9BED-C4F9401BE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433" y="1069816"/>
            <a:ext cx="8003263" cy="33045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28EE03C-A2EB-3EA6-55CE-0DA71C166DEE}"/>
              </a:ext>
            </a:extLst>
          </p:cNvPr>
          <p:cNvSpPr txBox="1"/>
          <p:nvPr/>
        </p:nvSpPr>
        <p:spPr>
          <a:xfrm>
            <a:off x="2646040" y="125859"/>
            <a:ext cx="3445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/>
              <a:t>OFERTA</a:t>
            </a:r>
            <a:r>
              <a:rPr lang="en-US" sz="2800" b="1" dirty="0" smtClean="0"/>
              <a:t> DE SERVICIOS</a:t>
            </a:r>
            <a:endParaRPr lang="en-US" sz="2800" b="1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049627A-8E27-34E5-4554-113DC0FF1D61}"/>
              </a:ext>
            </a:extLst>
          </p:cNvPr>
          <p:cNvSpPr txBox="1"/>
          <p:nvPr/>
        </p:nvSpPr>
        <p:spPr>
          <a:xfrm>
            <a:off x="3139721" y="629915"/>
            <a:ext cx="1893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Servicios</a:t>
            </a:r>
            <a:r>
              <a:rPr lang="en-US" dirty="0"/>
              <a:t> </a:t>
            </a:r>
            <a:r>
              <a:rPr lang="en-US" dirty="0" err="1"/>
              <a:t>incluidos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3693BF9-5F37-AFCA-37DC-4835CA1CCEE0}"/>
              </a:ext>
            </a:extLst>
          </p:cNvPr>
          <p:cNvSpPr txBox="1"/>
          <p:nvPr/>
        </p:nvSpPr>
        <p:spPr>
          <a:xfrm>
            <a:off x="5620278" y="629915"/>
            <a:ext cx="2055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Servicios</a:t>
            </a:r>
            <a:r>
              <a:rPr lang="en-US" dirty="0"/>
              <a:t> </a:t>
            </a:r>
            <a:r>
              <a:rPr lang="en-US" dirty="0" err="1"/>
              <a:t>mejorados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8CA2642-2954-CFA9-7A64-712D55D3DC3A}"/>
              </a:ext>
            </a:extLst>
          </p:cNvPr>
          <p:cNvSpPr txBox="1"/>
          <p:nvPr/>
        </p:nvSpPr>
        <p:spPr>
          <a:xfrm>
            <a:off x="557808" y="4446919"/>
            <a:ext cx="712879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i="0" u="none" strike="noStrike" baseline="0" dirty="0">
                <a:latin typeface="RobotoCondensed-Bold"/>
              </a:rPr>
              <a:t>(*) </a:t>
            </a:r>
            <a:r>
              <a:rPr lang="es-ES" sz="800" b="1" i="0" u="none" strike="noStrike" baseline="0" dirty="0" err="1">
                <a:latin typeface="RobotoCondensed-Bold"/>
              </a:rPr>
              <a:t>Essential</a:t>
            </a:r>
            <a:r>
              <a:rPr lang="es-ES" sz="800" b="1" i="0" u="none" strike="noStrike" baseline="0" dirty="0">
                <a:latin typeface="RobotoCondensed-Bold"/>
              </a:rPr>
              <a:t> Software es el servicio por defecto si el </a:t>
            </a:r>
            <a:r>
              <a:rPr lang="es-ES" sz="800" b="1" i="0" u="none" strike="noStrike" baseline="0" dirty="0" err="1">
                <a:latin typeface="RobotoCondensed-Bold"/>
              </a:rPr>
              <a:t>partner</a:t>
            </a:r>
            <a:r>
              <a:rPr lang="es-ES" sz="800" b="1" i="0" u="none" strike="noStrike" baseline="0" dirty="0">
                <a:latin typeface="RobotoCondensed-Bold"/>
              </a:rPr>
              <a:t> elige remover el 3er año de reparación de HW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343010696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7B6DC5F-5320-30C0-550F-FE8BB5EBCDA9}"/>
              </a:ext>
            </a:extLst>
          </p:cNvPr>
          <p:cNvSpPr txBox="1"/>
          <p:nvPr/>
        </p:nvSpPr>
        <p:spPr>
          <a:xfrm>
            <a:off x="2646040" y="269875"/>
            <a:ext cx="35419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MARKETING Y VENTAS</a:t>
            </a:r>
            <a:endParaRPr lang="en-US" sz="2800" b="1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33D7E10E-8775-63B6-5847-8DCD913ACB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87839" y="1445736"/>
            <a:ext cx="2056765" cy="20389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7BA39E3-E804-4F16-CB41-558B243079C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757964" y="1480026"/>
            <a:ext cx="1978025" cy="19380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E54037E-55E8-3488-12B3-1EF6BFE96D4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949349" y="1480026"/>
            <a:ext cx="1965325" cy="19380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0FE3234-8A9C-6159-7664-BF839C2E7A7F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129304" y="1403826"/>
            <a:ext cx="1563370" cy="234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85352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Dorina\Desktop\pp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7" t="5766" r="11064" b="5064"/>
          <a:stretch/>
        </p:blipFill>
        <p:spPr bwMode="auto">
          <a:xfrm>
            <a:off x="-72365" y="-72009"/>
            <a:ext cx="9343141" cy="523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2574032" y="1909216"/>
            <a:ext cx="56886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¡GRACIAS!</a:t>
            </a:r>
          </a:p>
          <a:p>
            <a:r>
              <a:rPr lang="es-MX" sz="3600" b="1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Continuamos en contacto</a:t>
            </a:r>
          </a:p>
        </p:txBody>
      </p:sp>
      <p:grpSp>
        <p:nvGrpSpPr>
          <p:cNvPr id="7" name="6 Grupo"/>
          <p:cNvGrpSpPr/>
          <p:nvPr/>
        </p:nvGrpSpPr>
        <p:grpSpPr>
          <a:xfrm>
            <a:off x="671315" y="4446338"/>
            <a:ext cx="1542677" cy="459489"/>
            <a:chOff x="257808" y="4280280"/>
            <a:chExt cx="2100200" cy="625548"/>
          </a:xfrm>
        </p:grpSpPr>
        <p:pic>
          <p:nvPicPr>
            <p:cNvPr id="4" name="3 Imagen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808" y="4280280"/>
              <a:ext cx="606553" cy="603505"/>
            </a:xfrm>
            <a:prstGeom prst="rect">
              <a:avLst/>
            </a:prstGeom>
          </p:spPr>
        </p:pic>
        <p:pic>
          <p:nvPicPr>
            <p:cNvPr id="5" name="4 Imagen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856" y="4302323"/>
              <a:ext cx="603505" cy="603505"/>
            </a:xfrm>
            <a:prstGeom prst="rect">
              <a:avLst/>
            </a:prstGeom>
          </p:spPr>
        </p:pic>
        <p:pic>
          <p:nvPicPr>
            <p:cNvPr id="6" name="5 Imagen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1455" y="4302323"/>
              <a:ext cx="606553" cy="60350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B338D6D-0E71-C916-03F9-FAE9BD606DF1}"/>
              </a:ext>
            </a:extLst>
          </p:cNvPr>
          <p:cNvSpPr txBox="1"/>
          <p:nvPr/>
        </p:nvSpPr>
        <p:spPr>
          <a:xfrm flipH="1">
            <a:off x="2574032" y="3654251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JOSE LUIS GARZA CARMONA</a:t>
            </a:r>
          </a:p>
          <a:p>
            <a:r>
              <a:rPr lang="en-US" b="1" dirty="0">
                <a:solidFill>
                  <a:schemeClr val="bg1"/>
                </a:solidFill>
              </a:rPr>
              <a:t>jlgarza@exprescom.com </a:t>
            </a:r>
          </a:p>
        </p:txBody>
      </p:sp>
    </p:spTree>
    <p:extLst>
      <p:ext uri="{BB962C8B-B14F-4D97-AF65-F5344CB8AC3E}">
        <p14:creationId xmlns:p14="http://schemas.microsoft.com/office/powerpoint/2010/main" val="41813078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2195</TotalTime>
  <Words>940</Words>
  <Application>Microsoft Office PowerPoint</Application>
  <PresentationFormat>Personalizado</PresentationFormat>
  <Paragraphs>209</Paragraphs>
  <Slides>19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HP</dc:creator>
  <cp:lastModifiedBy>HP</cp:lastModifiedBy>
  <cp:revision>143</cp:revision>
  <dcterms:created xsi:type="dcterms:W3CDTF">2020-05-11T16:47:34Z</dcterms:created>
  <dcterms:modified xsi:type="dcterms:W3CDTF">2024-03-07T23:28:09Z</dcterms:modified>
</cp:coreProperties>
</file>